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4"/>
  </p:notesMasterIdLst>
  <p:handoutMasterIdLst>
    <p:handoutMasterId r:id="rId15"/>
  </p:handoutMasterIdLst>
  <p:sldIdLst>
    <p:sldId id="279" r:id="rId2"/>
    <p:sldId id="266" r:id="rId3"/>
    <p:sldId id="281" r:id="rId4"/>
    <p:sldId id="282" r:id="rId5"/>
    <p:sldId id="283" r:id="rId6"/>
    <p:sldId id="284" r:id="rId7"/>
    <p:sldId id="285" r:id="rId8"/>
    <p:sldId id="286" r:id="rId9"/>
    <p:sldId id="287" r:id="rId10"/>
    <p:sldId id="265" r:id="rId11"/>
    <p:sldId id="289" r:id="rId12"/>
    <p:sldId id="275" r:id="rId13"/>
  </p:sldIdLst>
  <p:sldSz cx="7772400" cy="10058400"/>
  <p:notesSz cx="6858000" cy="9144000"/>
  <p:defaultTextStyle>
    <a:defPPr>
      <a:defRPr lang="en-US"/>
    </a:defPPr>
    <a:lvl1pPr marL="0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20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a Vida Villanueva" initials="MVV" lastIdx="1" clrIdx="0"/>
  <p:cmAuthor id="1" name="agates" initials="a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68C6D"/>
  </p:clrMru>
</p:presentationPr>
</file>

<file path=ppt/tableStyles.xml><?xml version="1.0" encoding="utf-8"?>
<a:tblStyleLst xmlns:a="http://schemas.openxmlformats.org/drawingml/2006/main" def="{5C22544A-7EE6-4342-B048-85BDC9FD1C3A}"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3857" autoAdjust="0"/>
    <p:restoredTop sz="98825" autoAdjust="0"/>
  </p:normalViewPr>
  <p:slideViewPr>
    <p:cSldViewPr snapToGrid="0">
      <p:cViewPr>
        <p:scale>
          <a:sx n="93" d="100"/>
          <a:sy n="93" d="100"/>
        </p:scale>
        <p:origin x="-1374" y="-72"/>
      </p:cViewPr>
      <p:guideLst>
        <p:guide orient="horz" pos="289"/>
        <p:guide orient="horz" pos="927"/>
        <p:guide orient="horz" pos="6050"/>
        <p:guide orient="horz" pos="1568"/>
        <p:guide orient="horz" pos="5924"/>
        <p:guide orient="horz" pos="608"/>
        <p:guide orient="horz" pos="699"/>
        <p:guide orient="horz" pos="6107"/>
        <p:guide pos="2406"/>
        <p:guide pos="289"/>
        <p:guide pos="4521"/>
        <p:guide pos="2493"/>
        <p:guide pos="1347"/>
        <p:guide pos="1435"/>
        <p:guide pos="377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77" d="100"/>
          <a:sy n="77" d="100"/>
        </p:scale>
        <p:origin x="-2094" y="-90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EAAEC1-2EDB-4321-866E-83BE63D09B18}" type="datetimeFigureOut">
              <a:rPr lang="en-US" smtClean="0"/>
              <a:pPr/>
              <a:t>12/31/2012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B672B9-0C27-464D-ADB1-EBAD0B248BD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FB8DA3-BCA9-4B7D-B50D-14F47506B614}" type="datetimeFigureOut">
              <a:rPr lang="en-US" smtClean="0"/>
              <a:pPr/>
              <a:t>12/31/2012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03438" y="685800"/>
            <a:ext cx="26511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7B8F03-BC93-4120-96CA-A36DF640BE24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509412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1018824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528237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2037649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547061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3056473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565886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4075298" algn="l" defTabSz="1018824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7B8F03-BC93-4120-96CA-A36DF640BE24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0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5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6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49" name="Group 48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0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1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52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  <a:ln>
            <a:noFill/>
          </a:ln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53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54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pty no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poi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399300"/>
            <a:ext cx="6578600" cy="2769989"/>
          </a:xfrm>
        </p:spPr>
        <p:txBody>
          <a:bodyPr/>
          <a:lstStyle>
            <a:lvl1pPr marL="0" indent="0">
              <a:defRPr sz="3200" baseline="0">
                <a:solidFill>
                  <a:schemeClr val="tx2"/>
                </a:solidFill>
              </a:defRPr>
            </a:lvl1pPr>
            <a:lvl2pPr marL="4619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2pPr>
            <a:lvl3pPr marL="9144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3pPr>
            <a:lvl4pPr marL="1376363" indent="-461963">
              <a:buClr>
                <a:schemeClr val="tx2"/>
              </a:buClr>
              <a:defRPr sz="3200">
                <a:solidFill>
                  <a:schemeClr val="tx2"/>
                </a:solidFill>
              </a:defRPr>
            </a:lvl4pPr>
            <a:lvl5pPr marL="1828800" indent="-452438">
              <a:buClr>
                <a:schemeClr val="tx2"/>
              </a:buClr>
              <a:defRPr sz="3200">
                <a:solidFill>
                  <a:schemeClr val="tx2"/>
                </a:solidFill>
              </a:defRPr>
            </a:lvl5pPr>
            <a:lvl6pPr>
              <a:buClr>
                <a:schemeClr val="tx2"/>
              </a:buClr>
              <a:defRPr sz="3600" baseline="0">
                <a:solidFill>
                  <a:schemeClr val="tx2"/>
                </a:solidFill>
              </a:defRPr>
            </a:lvl6pPr>
            <a:lvl7pPr>
              <a:buClr>
                <a:schemeClr val="tx2"/>
              </a:buClr>
              <a:buAutoNum type="alphaLcPeriod"/>
              <a:defRPr sz="3600" baseline="0">
                <a:solidFill>
                  <a:schemeClr val="tx2"/>
                </a:solidFill>
              </a:defRPr>
            </a:lvl7pPr>
            <a:lvl8pPr>
              <a:buClr>
                <a:schemeClr val="tx2"/>
              </a:buClr>
              <a:buNone/>
              <a:defRPr sz="3600">
                <a:solidFill>
                  <a:schemeClr val="tx2"/>
                </a:solidFill>
              </a:defRPr>
            </a:lvl8pPr>
            <a:lvl9pPr>
              <a:defRPr sz="3600"/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Key point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488" y="2411205"/>
            <a:ext cx="6578600" cy="2890535"/>
          </a:xfrm>
        </p:spPr>
        <p:txBody>
          <a:bodyPr wrap="square">
            <a:spAutoFit/>
          </a:bodyPr>
          <a:lstStyle>
            <a:lvl1pPr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defRPr sz="3200" baseline="0">
                <a:solidFill>
                  <a:schemeClr val="bg1"/>
                </a:solidFill>
              </a:defRPr>
            </a:lvl1pPr>
            <a:lvl2pPr marL="4619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2pPr>
            <a:lvl3pPr marL="914400" indent="-452438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3pPr>
            <a:lvl4pPr marL="1376363" indent="-461963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4pPr>
            <a:lvl5pPr marL="1828800" indent="-452438">
              <a:lnSpc>
                <a:spcPts val="4011"/>
              </a:lnSpc>
              <a:spcBef>
                <a:spcPts val="0"/>
              </a:spcBef>
              <a:spcAft>
                <a:spcPts val="669"/>
              </a:spcAft>
              <a:buClr>
                <a:schemeClr val="bg1"/>
              </a:buClr>
              <a:defRPr sz="3200">
                <a:solidFill>
                  <a:schemeClr val="bg1"/>
                </a:solidFill>
              </a:defRPr>
            </a:lvl5pPr>
            <a:lvl6pPr marL="1795325" indent="-302464">
              <a:lnSpc>
                <a:spcPts val="4011"/>
              </a:lnSpc>
              <a:spcBef>
                <a:spcPts val="0"/>
              </a:spcBef>
              <a:spcAft>
                <a:spcPts val="67"/>
              </a:spcAft>
              <a:buClr>
                <a:schemeClr val="bg1"/>
              </a:buClr>
              <a:buFont typeface="Arial" pitchFamily="34" charset="0"/>
              <a:buNone/>
              <a:defRPr sz="3100">
                <a:solidFill>
                  <a:schemeClr val="bg1"/>
                </a:solidFill>
              </a:defRPr>
            </a:lvl6pPr>
            <a:lvl7pPr>
              <a:defRPr sz="3100">
                <a:solidFill>
                  <a:schemeClr val="bg1"/>
                </a:solidFill>
              </a:defRPr>
            </a:lvl7pPr>
            <a:lvl8pPr>
              <a:lnSpc>
                <a:spcPts val="4011"/>
              </a:lnSpc>
              <a:defRPr sz="3100">
                <a:solidFill>
                  <a:schemeClr val="bg1"/>
                </a:solidFill>
              </a:defRPr>
            </a:lvl8pPr>
            <a:lvl9pPr>
              <a:defRPr sz="3100"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>
                <a:solidFill>
                  <a:schemeClr val="tx1"/>
                </a:solidFill>
                <a:latin typeface="Georgia" pitchFamily="18" charset="0"/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lour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2" name="Shape 11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Divider: Content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19"/>
          <p:cNvSpPr>
            <a:spLocks noGrp="1"/>
          </p:cNvSpPr>
          <p:nvPr>
            <p:ph sz="quarter" idx="13"/>
          </p:nvPr>
        </p:nvSpPr>
        <p:spPr>
          <a:xfrm>
            <a:off x="598488" y="4014788"/>
            <a:ext cx="3221037" cy="123110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defRPr>
                <a:solidFill>
                  <a:schemeClr val="bg1"/>
                </a:solidFill>
              </a:defRPr>
            </a:lvl4pPr>
            <a:lvl5pPr>
              <a:buClr>
                <a:schemeClr val="bg1"/>
              </a:buClr>
              <a:defRPr>
                <a:solidFill>
                  <a:schemeClr val="bg1"/>
                </a:solidFill>
              </a:defRPr>
            </a:lvl5pPr>
            <a:lvl6pPr>
              <a:buClr>
                <a:schemeClr val="bg1"/>
              </a:buClr>
              <a:defRPr>
                <a:solidFill>
                  <a:schemeClr val="bg1"/>
                </a:solidFill>
              </a:defRPr>
            </a:lvl6pPr>
            <a:lvl7pPr>
              <a:defRPr>
                <a:solidFill>
                  <a:schemeClr val="bg1"/>
                </a:solidFill>
              </a:defRPr>
            </a:lvl7pPr>
            <a:lvl8pPr>
              <a:defRPr>
                <a:solidFill>
                  <a:schemeClr val="bg1"/>
                </a:solidFill>
              </a:defRPr>
            </a:lvl8pPr>
            <a:lvl9pPr>
              <a:defRPr>
                <a:solidFill>
                  <a:schemeClr val="bg1"/>
                </a:solidFill>
              </a:defRPr>
            </a:lvl9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 wrap="square">
            <a:spAutoFit/>
          </a:bodyPr>
          <a:lstStyle>
            <a:lvl1pPr>
              <a:lnSpc>
                <a:spcPct val="100000"/>
              </a:lnSpc>
              <a:defRPr sz="3200" baseline="0">
                <a:solidFill>
                  <a:schemeClr val="bg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Subtitle 2"/>
          <p:cNvSpPr>
            <a:spLocks noGrp="1"/>
          </p:cNvSpPr>
          <p:nvPr>
            <p:ph type="subTitle" idx="1"/>
          </p:nvPr>
        </p:nvSpPr>
        <p:spPr bwMode="black">
          <a:xfrm>
            <a:off x="598488" y="2399301"/>
            <a:ext cx="6578600" cy="492443"/>
          </a:xfrm>
        </p:spPr>
        <p:txBody>
          <a:bodyPr wrap="square">
            <a:sp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solidFill>
                  <a:schemeClr val="bg1"/>
                </a:solidFill>
                <a:latin typeface="+mj-lt"/>
              </a:defRPr>
            </a:lvl1pPr>
            <a:lvl2pPr marL="0" indent="0" algn="l">
              <a:buNone/>
              <a:defRPr sz="2000">
                <a:solidFill>
                  <a:schemeClr val="bg1"/>
                </a:solidFill>
                <a:latin typeface="+mj-lt"/>
              </a:defRPr>
            </a:lvl2pPr>
            <a:lvl3pPr marL="509412" indent="0" algn="l">
              <a:buNone/>
              <a:defRPr sz="2000">
                <a:solidFill>
                  <a:schemeClr val="bg1"/>
                </a:solidFill>
                <a:latin typeface="+mj-lt"/>
              </a:defRPr>
            </a:lvl3pPr>
            <a:lvl4pPr marL="1018824" indent="0" algn="l">
              <a:buNone/>
              <a:defRPr sz="2000">
                <a:solidFill>
                  <a:schemeClr val="bg1"/>
                </a:solidFill>
                <a:latin typeface="+mj-lt"/>
              </a:defRPr>
            </a:lvl4pPr>
            <a:lvl5pPr marL="1528237" indent="0" algn="l">
              <a:buNone/>
              <a:defRPr sz="2000">
                <a:solidFill>
                  <a:schemeClr val="bg1"/>
                </a:solidFill>
                <a:latin typeface="+mj-lt"/>
              </a:defRPr>
            </a:lvl5pPr>
            <a:lvl6pPr marL="2037649" indent="0" algn="l">
              <a:buNone/>
              <a:defRPr sz="2000">
                <a:solidFill>
                  <a:schemeClr val="bg1"/>
                </a:solidFill>
                <a:latin typeface="+mj-lt"/>
              </a:defRPr>
            </a:lvl6pPr>
            <a:lvl7pPr marL="2547061" indent="0" algn="l">
              <a:buNone/>
              <a:defRPr sz="2000">
                <a:solidFill>
                  <a:schemeClr val="bg1"/>
                </a:solidFill>
                <a:latin typeface="+mj-lt"/>
              </a:defRPr>
            </a:lvl7pPr>
            <a:lvl8pPr marL="3056473" indent="0" algn="l">
              <a:buNone/>
              <a:defRPr sz="2000">
                <a:solidFill>
                  <a:schemeClr val="bg1"/>
                </a:solidFill>
                <a:latin typeface="+mj-lt"/>
              </a:defRPr>
            </a:lvl8pPr>
            <a:lvl9pPr marL="3565886" indent="0" algn="l">
              <a:buNone/>
              <a:defRPr sz="2000">
                <a:solidFill>
                  <a:schemeClr val="bg1"/>
                </a:solidFill>
                <a:latin typeface="+mj-lt"/>
              </a:defRPr>
            </a:lvl9pPr>
          </a:lstStyle>
          <a:p>
            <a:r>
              <a:rPr lang="en-US" noProof="0" smtClean="0"/>
              <a:t>Click to edit Master subtitle style</a:t>
            </a:r>
            <a:endParaRPr lang="en-US" noProof="0" dirty="0" smtClean="0"/>
          </a:p>
        </p:txBody>
      </p:sp>
      <p:sp>
        <p:nvSpPr>
          <p:cNvPr id="17" name="TextBox 16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red layout with footer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solidFill>
                  <a:schemeClr val="bg2"/>
                </a:solidFill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solidFill>
                <a:schemeClr val="bg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bg2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Fixe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98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99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100" name="Shape 99"/>
          <p:cNvCxnSpPr/>
          <p:nvPr userDrawn="1"/>
        </p:nvCxnSpPr>
        <p:spPr>
          <a:xfrm rot="5400000" flipH="1" flipV="1">
            <a:off x="4337631" y="-272479"/>
            <a:ext cx="146304" cy="5513832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 100"/>
          <p:cNvGrpSpPr/>
          <p:nvPr userDrawn="1"/>
        </p:nvGrpSpPr>
        <p:grpSpPr>
          <a:xfrm>
            <a:off x="1654175" y="8794328"/>
            <a:ext cx="507910" cy="442541"/>
            <a:chOff x="1654175" y="8794328"/>
            <a:chExt cx="507910" cy="442541"/>
          </a:xfrm>
        </p:grpSpPr>
        <p:sp>
          <p:nvSpPr>
            <p:cNvPr id="102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3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4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5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6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7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8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09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0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1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2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3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4" name="Rectangle 25"/>
            <p:cNvSpPr>
              <a:spLocks noChangeArrowheads="1"/>
            </p:cNvSpPr>
            <p:nvPr/>
          </p:nvSpPr>
          <p:spPr bwMode="gray">
            <a:xfrm>
              <a:off x="2096968" y="9111561"/>
              <a:ext cx="65117" cy="125308"/>
            </a:xfrm>
            <a:prstGeom prst="rect">
              <a:avLst/>
            </a:prstGeom>
            <a:solidFill>
              <a:srgbClr val="F445F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5" name="Rectangle 26"/>
            <p:cNvSpPr>
              <a:spLocks noChangeArrowheads="1"/>
            </p:cNvSpPr>
            <p:nvPr/>
          </p:nvSpPr>
          <p:spPr bwMode="gray">
            <a:xfrm>
              <a:off x="1913013" y="8843499"/>
              <a:ext cx="50465" cy="77722"/>
            </a:xfrm>
            <a:prstGeom prst="rect">
              <a:avLst/>
            </a:prstGeom>
            <a:solidFill>
              <a:srgbClr val="F6B67F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6" name="Rectangle 27"/>
            <p:cNvSpPr>
              <a:spLocks noChangeArrowheads="1"/>
            </p:cNvSpPr>
            <p:nvPr/>
          </p:nvSpPr>
          <p:spPr bwMode="gray">
            <a:xfrm>
              <a:off x="1654175" y="8794328"/>
              <a:ext cx="258838" cy="49171"/>
            </a:xfrm>
            <a:prstGeom prst="rect">
              <a:avLst/>
            </a:prstGeom>
            <a:solidFill>
              <a:srgbClr val="F48F1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7" name="Rectangle 28"/>
            <p:cNvSpPr>
              <a:spLocks noChangeArrowheads="1"/>
            </p:cNvSpPr>
            <p:nvPr/>
          </p:nvSpPr>
          <p:spPr bwMode="gray">
            <a:xfrm>
              <a:off x="1654175" y="8843499"/>
              <a:ext cx="258838" cy="77722"/>
            </a:xfrm>
            <a:prstGeom prst="rect">
              <a:avLst/>
            </a:prstGeom>
            <a:solidFill>
              <a:srgbClr val="EB660B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8" name="Rectangle 29"/>
            <p:cNvSpPr>
              <a:spLocks noChangeArrowheads="1"/>
            </p:cNvSpPr>
            <p:nvPr/>
          </p:nvSpPr>
          <p:spPr bwMode="gray">
            <a:xfrm>
              <a:off x="1963479" y="8921221"/>
              <a:ext cx="133490" cy="190340"/>
            </a:xfrm>
            <a:prstGeom prst="rect">
              <a:avLst/>
            </a:prstGeom>
            <a:solidFill>
              <a:srgbClr val="F3BF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19" name="Rectangle 30"/>
            <p:cNvSpPr>
              <a:spLocks noChangeArrowheads="1"/>
            </p:cNvSpPr>
            <p:nvPr/>
          </p:nvSpPr>
          <p:spPr bwMode="gray">
            <a:xfrm>
              <a:off x="1963479" y="9111561"/>
              <a:ext cx="133490" cy="125308"/>
            </a:xfrm>
            <a:prstGeom prst="rect">
              <a:avLst/>
            </a:prstGeom>
            <a:solidFill>
              <a:srgbClr val="E93409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0" name="Rectangle 31"/>
            <p:cNvSpPr>
              <a:spLocks noChangeArrowheads="1"/>
            </p:cNvSpPr>
            <p:nvPr/>
          </p:nvSpPr>
          <p:spPr bwMode="gray">
            <a:xfrm>
              <a:off x="1913013" y="8921221"/>
              <a:ext cx="50465" cy="190340"/>
            </a:xfrm>
            <a:prstGeom prst="rect">
              <a:avLst/>
            </a:prstGeom>
            <a:solidFill>
              <a:srgbClr val="EA88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1" name="Rectangle 32"/>
            <p:cNvSpPr>
              <a:spLocks noChangeArrowheads="1"/>
            </p:cNvSpPr>
            <p:nvPr/>
          </p:nvSpPr>
          <p:spPr bwMode="gray">
            <a:xfrm>
              <a:off x="1913013" y="9111561"/>
              <a:ext cx="50465" cy="125308"/>
            </a:xfrm>
            <a:prstGeom prst="rect">
              <a:avLst/>
            </a:prstGeom>
            <a:solidFill>
              <a:srgbClr val="E0250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2" name="Freeform 33"/>
            <p:cNvSpPr>
              <a:spLocks/>
            </p:cNvSpPr>
            <p:nvPr/>
          </p:nvSpPr>
          <p:spPr bwMode="gray">
            <a:xfrm>
              <a:off x="1654175" y="8921221"/>
              <a:ext cx="258838" cy="19034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9" y="0"/>
                </a:cxn>
                <a:cxn ang="0">
                  <a:pos x="159" y="120"/>
                </a:cxn>
                <a:cxn ang="0">
                  <a:pos x="99" y="120"/>
                </a:cxn>
                <a:cxn ang="0">
                  <a:pos x="99" y="80"/>
                </a:cxn>
                <a:cxn ang="0">
                  <a:pos x="0" y="80"/>
                </a:cxn>
                <a:cxn ang="0">
                  <a:pos x="0" y="0"/>
                </a:cxn>
              </a:cxnLst>
              <a:rect l="0" t="0" r="r" b="b"/>
              <a:pathLst>
                <a:path w="159" h="120">
                  <a:moveTo>
                    <a:pt x="0" y="0"/>
                  </a:moveTo>
                  <a:lnTo>
                    <a:pt x="159" y="0"/>
                  </a:lnTo>
                  <a:lnTo>
                    <a:pt x="159" y="120"/>
                  </a:lnTo>
                  <a:lnTo>
                    <a:pt x="99" y="120"/>
                  </a:lnTo>
                  <a:lnTo>
                    <a:pt x="99" y="80"/>
                  </a:lnTo>
                  <a:lnTo>
                    <a:pt x="0" y="8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04C0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3" name="Rectangle 34"/>
            <p:cNvSpPr>
              <a:spLocks noChangeArrowheads="1"/>
            </p:cNvSpPr>
            <p:nvPr/>
          </p:nvSpPr>
          <p:spPr bwMode="gray">
            <a:xfrm>
              <a:off x="1815338" y="9111561"/>
              <a:ext cx="97675" cy="125308"/>
            </a:xfrm>
            <a:prstGeom prst="rect">
              <a:avLst/>
            </a:prstGeom>
            <a:solidFill>
              <a:srgbClr val="D614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4" name="Rectangle 35"/>
            <p:cNvSpPr>
              <a:spLocks noChangeArrowheads="1"/>
            </p:cNvSpPr>
            <p:nvPr/>
          </p:nvSpPr>
          <p:spPr bwMode="gray">
            <a:xfrm>
              <a:off x="1654175" y="9048115"/>
              <a:ext cx="161163" cy="63447"/>
            </a:xfrm>
            <a:prstGeom prst="rect">
              <a:avLst/>
            </a:prstGeom>
            <a:solidFill>
              <a:srgbClr val="C93C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5" name="Rectangle 36"/>
            <p:cNvSpPr>
              <a:spLocks noChangeArrowheads="1"/>
            </p:cNvSpPr>
            <p:nvPr/>
          </p:nvSpPr>
          <p:spPr bwMode="gray">
            <a:xfrm>
              <a:off x="1654175" y="9111561"/>
              <a:ext cx="161163" cy="125308"/>
            </a:xfrm>
            <a:prstGeom prst="rect">
              <a:avLst/>
            </a:prstGeom>
            <a:solidFill>
              <a:srgbClr val="C01000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126" name="Group 125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127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28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lient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6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8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8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9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1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2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6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7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8" name="Group 57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9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60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61" name="Group 60"/>
          <p:cNvGrpSpPr/>
          <p:nvPr userDrawn="1"/>
        </p:nvGrpSpPr>
        <p:grpSpPr>
          <a:xfrm>
            <a:off x="460963" y="5030788"/>
            <a:ext cx="1193212" cy="144000"/>
            <a:chOff x="460963" y="5030788"/>
            <a:chExt cx="1193212" cy="144000"/>
          </a:xfrm>
        </p:grpSpPr>
        <p:cxnSp>
          <p:nvCxnSpPr>
            <p:cNvPr id="62" name="Straight Connector 61"/>
            <p:cNvCxnSpPr/>
            <p:nvPr userDrawn="1"/>
          </p:nvCxnSpPr>
          <p:spPr>
            <a:xfrm rot="10800000">
              <a:off x="460963" y="5030789"/>
              <a:ext cx="1193212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 userDrawn="1"/>
          </p:nvCxnSpPr>
          <p:spPr>
            <a:xfrm rot="5400000">
              <a:off x="388963" y="5102788"/>
              <a:ext cx="144000" cy="0"/>
            </a:xfrm>
            <a:prstGeom prst="line">
              <a:avLst/>
            </a:prstGeom>
            <a:ln w="12700">
              <a:solidFill>
                <a:schemeClr val="accent5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Rectangle 63"/>
          <p:cNvSpPr/>
          <p:nvPr userDrawn="1"/>
        </p:nvSpPr>
        <p:spPr>
          <a:xfrm>
            <a:off x="598488" y="5177987"/>
            <a:ext cx="992187" cy="1046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There are currently 29,650 partners and staff in the US firm. Together, we can make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a difference for the marketplace, our people, the communities and </a:t>
            </a:r>
            <a:b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</a:b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the environment. </a:t>
            </a:r>
          </a:p>
          <a:p>
            <a:pPr>
              <a:spcAft>
                <a:spcPts val="600"/>
              </a:spcAft>
            </a:pPr>
            <a:r>
              <a:rPr lang="en-US" sz="700" i="1" dirty="0" smtClean="0">
                <a:solidFill>
                  <a:schemeClr val="tx2"/>
                </a:solidFill>
                <a:latin typeface="Georgia" pitchFamily="18" charset="0"/>
              </a:rPr>
              <a:t>2009 </a:t>
            </a:r>
            <a:endParaRPr lang="en-US" sz="700" i="1" dirty="0">
              <a:solidFill>
                <a:schemeClr val="tx2"/>
              </a:solidFill>
              <a:latin typeface="Georgia" pitchFamily="18" charset="0"/>
            </a:endParaRPr>
          </a:p>
        </p:txBody>
      </p:sp>
      <p:sp>
        <p:nvSpPr>
          <p:cNvPr id="65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6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1231106"/>
          </a:xfrm>
        </p:spPr>
        <p:txBody>
          <a:bodyPr wrap="square">
            <a:spAutoFit/>
          </a:bodyPr>
          <a:lstStyle>
            <a:lvl1pPr>
              <a:spcAft>
                <a:spcPts val="600"/>
              </a:spcAft>
              <a:defRPr baseline="0"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/>
          <p:cNvGrpSpPr/>
          <p:nvPr userDrawn="1"/>
        </p:nvGrpSpPr>
        <p:grpSpPr>
          <a:xfrm>
            <a:off x="1654174" y="1391952"/>
            <a:ext cx="6118226" cy="7844124"/>
            <a:chOff x="1654174" y="1391952"/>
            <a:chExt cx="6118226" cy="7844124"/>
          </a:xfrm>
        </p:grpSpPr>
        <p:sp>
          <p:nvSpPr>
            <p:cNvPr id="31" name="Rectangle 17"/>
            <p:cNvSpPr>
              <a:spLocks noChangeArrowheads="1"/>
            </p:cNvSpPr>
            <p:nvPr/>
          </p:nvSpPr>
          <p:spPr bwMode="gray">
            <a:xfrm>
              <a:off x="1654174" y="6720803"/>
              <a:ext cx="1892235" cy="2515273"/>
            </a:xfrm>
            <a:prstGeom prst="rect">
              <a:avLst/>
            </a:prstGeom>
            <a:solidFill>
              <a:srgbClr val="9A170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2" name="Rectangle 7"/>
            <p:cNvSpPr>
              <a:spLocks noChangeArrowheads="1"/>
            </p:cNvSpPr>
            <p:nvPr/>
          </p:nvSpPr>
          <p:spPr bwMode="gray">
            <a:xfrm>
              <a:off x="7015505" y="6520995"/>
              <a:ext cx="756895" cy="2715080"/>
            </a:xfrm>
            <a:prstGeom prst="rect">
              <a:avLst/>
            </a:prstGeom>
            <a:solidFill>
              <a:srgbClr val="F3BE2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3" name="Rectangle 8"/>
            <p:cNvSpPr>
              <a:spLocks noChangeArrowheads="1"/>
            </p:cNvSpPr>
            <p:nvPr/>
          </p:nvSpPr>
          <p:spPr bwMode="gray">
            <a:xfrm>
              <a:off x="6510910" y="5075199"/>
              <a:ext cx="603862" cy="1645603"/>
            </a:xfrm>
            <a:prstGeom prst="rect">
              <a:avLst/>
            </a:prstGeom>
            <a:solidFill>
              <a:srgbClr val="F3BC87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4" name="Rectangle 9"/>
            <p:cNvSpPr>
              <a:spLocks noChangeArrowheads="1"/>
            </p:cNvSpPr>
            <p:nvPr/>
          </p:nvSpPr>
          <p:spPr bwMode="gray">
            <a:xfrm>
              <a:off x="6510910" y="6520995"/>
              <a:ext cx="603861" cy="2715080"/>
            </a:xfrm>
            <a:prstGeom prst="rect">
              <a:avLst/>
            </a:prstGeom>
            <a:solidFill>
              <a:srgbClr val="E88C1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35" name="Rectangle 11"/>
            <p:cNvSpPr>
              <a:spLocks noChangeArrowheads="1"/>
            </p:cNvSpPr>
            <p:nvPr/>
          </p:nvSpPr>
          <p:spPr bwMode="gray">
            <a:xfrm>
              <a:off x="6195537" y="2276057"/>
              <a:ext cx="392094" cy="2889425"/>
            </a:xfrm>
            <a:prstGeom prst="rect">
              <a:avLst/>
            </a:prstGeom>
            <a:solidFill>
              <a:srgbClr val="E669A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0" name="Rectangle 12"/>
            <p:cNvSpPr>
              <a:spLocks noChangeArrowheads="1"/>
            </p:cNvSpPr>
            <p:nvPr/>
          </p:nvSpPr>
          <p:spPr bwMode="gray">
            <a:xfrm>
              <a:off x="6195537" y="5075200"/>
              <a:ext cx="392094" cy="1645603"/>
            </a:xfrm>
            <a:prstGeom prst="rect">
              <a:avLst/>
            </a:prstGeom>
            <a:solidFill>
              <a:srgbClr val="DB4D56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1" name="Rectangle 13"/>
            <p:cNvSpPr>
              <a:spLocks noChangeArrowheads="1"/>
            </p:cNvSpPr>
            <p:nvPr/>
          </p:nvSpPr>
          <p:spPr bwMode="gray">
            <a:xfrm>
              <a:off x="6195537" y="6520995"/>
              <a:ext cx="392094" cy="2715080"/>
            </a:xfrm>
            <a:prstGeom prst="rect">
              <a:avLst/>
            </a:prstGeom>
            <a:solidFill>
              <a:srgbClr val="D13A0D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2" name="Rectangle 14"/>
            <p:cNvSpPr>
              <a:spLocks noChangeArrowheads="1"/>
            </p:cNvSpPr>
            <p:nvPr/>
          </p:nvSpPr>
          <p:spPr bwMode="gray">
            <a:xfrm>
              <a:off x="1654174" y="2229547"/>
              <a:ext cx="4654229" cy="2935934"/>
            </a:xfrm>
            <a:prstGeom prst="rect">
              <a:avLst/>
            </a:prstGeom>
            <a:solidFill>
              <a:srgbClr val="D7402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3" name="Rectangle 15"/>
            <p:cNvSpPr>
              <a:spLocks noChangeArrowheads="1"/>
            </p:cNvSpPr>
            <p:nvPr/>
          </p:nvSpPr>
          <p:spPr bwMode="gray">
            <a:xfrm>
              <a:off x="1654174" y="5075200"/>
              <a:ext cx="4654229" cy="1645603"/>
            </a:xfrm>
            <a:prstGeom prst="rect">
              <a:avLst/>
            </a:prstGeom>
            <a:solidFill>
              <a:srgbClr val="CD2F1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44" name="Freeform 16"/>
            <p:cNvSpPr>
              <a:spLocks/>
            </p:cNvSpPr>
            <p:nvPr/>
          </p:nvSpPr>
          <p:spPr bwMode="gray">
            <a:xfrm>
              <a:off x="1654174" y="6520995"/>
              <a:ext cx="4654229" cy="27150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567" y="0"/>
                </a:cxn>
                <a:cxn ang="0">
                  <a:pos x="3567" y="1340"/>
                </a:cxn>
                <a:cxn ang="0">
                  <a:pos x="1372" y="1340"/>
                </a:cxn>
                <a:cxn ang="0">
                  <a:pos x="1372" y="181"/>
                </a:cxn>
                <a:cxn ang="0">
                  <a:pos x="0" y="181"/>
                </a:cxn>
                <a:cxn ang="0">
                  <a:pos x="0" y="0"/>
                </a:cxn>
              </a:cxnLst>
              <a:rect l="0" t="0" r="r" b="b"/>
              <a:pathLst>
                <a:path w="3567" h="1340">
                  <a:moveTo>
                    <a:pt x="0" y="0"/>
                  </a:moveTo>
                  <a:lnTo>
                    <a:pt x="3567" y="0"/>
                  </a:lnTo>
                  <a:lnTo>
                    <a:pt x="3567" y="1340"/>
                  </a:lnTo>
                  <a:lnTo>
                    <a:pt x="1372" y="1340"/>
                  </a:lnTo>
                  <a:lnTo>
                    <a:pt x="1372" y="181"/>
                  </a:lnTo>
                  <a:lnTo>
                    <a:pt x="0" y="18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42303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  <p:sp>
          <p:nvSpPr>
            <p:cNvPr id="50" name="Rectangle 10"/>
            <p:cNvSpPr>
              <a:spLocks noChangeArrowheads="1"/>
            </p:cNvSpPr>
            <p:nvPr/>
          </p:nvSpPr>
          <p:spPr bwMode="gray">
            <a:xfrm>
              <a:off x="1654174" y="1391952"/>
              <a:ext cx="4654229" cy="884106"/>
            </a:xfrm>
            <a:prstGeom prst="rect">
              <a:avLst/>
            </a:prstGeom>
            <a:solidFill>
              <a:srgbClr val="EE9C34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/>
            </a:p>
          </p:txBody>
        </p:sp>
      </p:grpSp>
      <p:grpSp>
        <p:nvGrpSpPr>
          <p:cNvPr id="51" name="Group 5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5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chemeClr val="accent5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5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17" name="Picture Placeholder 76"/>
          <p:cNvSpPr>
            <a:spLocks noGrp="1"/>
          </p:cNvSpPr>
          <p:nvPr userDrawn="1">
            <p:ph type="pic" sz="quarter" idx="13"/>
          </p:nvPr>
        </p:nvSpPr>
        <p:spPr>
          <a:xfrm>
            <a:off x="1657351" y="6523034"/>
            <a:ext cx="5213350" cy="2716216"/>
          </a:xfrm>
          <a:solidFill>
            <a:srgbClr val="00B050"/>
          </a:solidFill>
        </p:spPr>
        <p:txBody>
          <a:bodyPr>
            <a:noAutofit/>
          </a:bodyPr>
          <a:lstStyle>
            <a:lvl1pPr>
              <a:defRPr sz="1600"/>
            </a:lvl1pPr>
          </a:lstStyle>
          <a:p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58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59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60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Slide: Colo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 userDrawn="1"/>
        </p:nvGrpSpPr>
        <p:grpSpPr>
          <a:xfrm>
            <a:off x="1654175" y="1404938"/>
            <a:ext cx="6118225" cy="7831137"/>
            <a:chOff x="1654175" y="1404938"/>
            <a:chExt cx="6118225" cy="7831137"/>
          </a:xfrm>
        </p:grpSpPr>
        <p:sp>
          <p:nvSpPr>
            <p:cNvPr id="18" name="Rectangle 649"/>
            <p:cNvSpPr>
              <a:spLocks noChangeArrowheads="1"/>
            </p:cNvSpPr>
            <p:nvPr userDrawn="1"/>
          </p:nvSpPr>
          <p:spPr bwMode="gray">
            <a:xfrm>
              <a:off x="6309554" y="2275066"/>
              <a:ext cx="1462846" cy="6961009"/>
            </a:xfrm>
            <a:prstGeom prst="rect">
              <a:avLst/>
            </a:prstGeom>
            <a:solidFill>
              <a:schemeClr val="tx2">
                <a:lumMod val="40000"/>
                <a:lumOff val="6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19" name="Rectangle 648"/>
            <p:cNvSpPr>
              <a:spLocks noChangeArrowheads="1"/>
            </p:cNvSpPr>
            <p:nvPr userDrawn="1"/>
          </p:nvSpPr>
          <p:spPr bwMode="gray">
            <a:xfrm>
              <a:off x="1654175" y="1404938"/>
              <a:ext cx="4655379" cy="885402"/>
            </a:xfrm>
            <a:prstGeom prst="rect">
              <a:avLst/>
            </a:prstGeom>
            <a:solidFill>
              <a:schemeClr val="tx2">
                <a:lumMod val="60000"/>
                <a:lumOff val="40000"/>
              </a:schemeClr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0" name="Rectangle 650"/>
            <p:cNvSpPr>
              <a:spLocks noChangeArrowheads="1"/>
            </p:cNvSpPr>
            <p:nvPr userDrawn="1"/>
          </p:nvSpPr>
          <p:spPr bwMode="gray">
            <a:xfrm>
              <a:off x="1654175" y="2290339"/>
              <a:ext cx="4655379" cy="6945734"/>
            </a:xfrm>
            <a:prstGeom prst="rect">
              <a:avLst/>
            </a:prstGeom>
            <a:solidFill>
              <a:schemeClr val="tx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104498" tIns="52249" rIns="104498" bIns="52249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grpSp>
        <p:nvGrpSpPr>
          <p:cNvPr id="21" name="Group 20"/>
          <p:cNvGrpSpPr/>
          <p:nvPr userDrawn="1"/>
        </p:nvGrpSpPr>
        <p:grpSpPr>
          <a:xfrm>
            <a:off x="1113696" y="9236869"/>
            <a:ext cx="629917" cy="367506"/>
            <a:chOff x="1113696" y="9236869"/>
            <a:chExt cx="629917" cy="367506"/>
          </a:xfrm>
        </p:grpSpPr>
        <p:sp>
          <p:nvSpPr>
            <p:cNvPr id="22" name="Rectangle 37"/>
            <p:cNvSpPr>
              <a:spLocks noChangeArrowheads="1"/>
            </p:cNvSpPr>
            <p:nvPr userDrawn="1"/>
          </p:nvSpPr>
          <p:spPr bwMode="black">
            <a:xfrm>
              <a:off x="1496388" y="9236869"/>
              <a:ext cx="157479" cy="36267"/>
            </a:xfrm>
            <a:prstGeom prst="rect">
              <a:avLst/>
            </a:prstGeom>
            <a:solidFill>
              <a:srgbClr val="A89B92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  <p:sp>
          <p:nvSpPr>
            <p:cNvPr id="23" name="Freeform 7"/>
            <p:cNvSpPr>
              <a:spLocks noEditPoints="1"/>
            </p:cNvSpPr>
            <p:nvPr userDrawn="1"/>
          </p:nvSpPr>
          <p:spPr bwMode="black">
            <a:xfrm>
              <a:off x="1113696" y="9366946"/>
              <a:ext cx="629917" cy="237429"/>
            </a:xfrm>
            <a:custGeom>
              <a:avLst/>
              <a:gdLst/>
              <a:ahLst/>
              <a:cxnLst>
                <a:cxn ang="0">
                  <a:pos x="581" y="233"/>
                </a:cxn>
                <a:cxn ang="0">
                  <a:pos x="538" y="949"/>
                </a:cxn>
                <a:cxn ang="0">
                  <a:pos x="630" y="946"/>
                </a:cxn>
                <a:cxn ang="0">
                  <a:pos x="793" y="880"/>
                </a:cxn>
                <a:cxn ang="0">
                  <a:pos x="886" y="728"/>
                </a:cxn>
                <a:cxn ang="0">
                  <a:pos x="905" y="505"/>
                </a:cxn>
                <a:cxn ang="0">
                  <a:pos x="850" y="329"/>
                </a:cxn>
                <a:cxn ang="0">
                  <a:pos x="727" y="241"/>
                </a:cxn>
                <a:cxn ang="0">
                  <a:pos x="521" y="3"/>
                </a:cxn>
                <a:cxn ang="0">
                  <a:pos x="643" y="74"/>
                </a:cxn>
                <a:cxn ang="0">
                  <a:pos x="761" y="24"/>
                </a:cxn>
                <a:cxn ang="0">
                  <a:pos x="855" y="9"/>
                </a:cxn>
                <a:cxn ang="0">
                  <a:pos x="1026" y="40"/>
                </a:cxn>
                <a:cxn ang="0">
                  <a:pos x="1180" y="172"/>
                </a:cxn>
                <a:cxn ang="0">
                  <a:pos x="1265" y="383"/>
                </a:cxn>
                <a:cxn ang="0">
                  <a:pos x="1265" y="641"/>
                </a:cxn>
                <a:cxn ang="0">
                  <a:pos x="1175" y="857"/>
                </a:cxn>
                <a:cxn ang="0">
                  <a:pos x="1005" y="1006"/>
                </a:cxn>
                <a:cxn ang="0">
                  <a:pos x="766" y="1074"/>
                </a:cxn>
                <a:cxn ang="0">
                  <a:pos x="601" y="1074"/>
                </a:cxn>
                <a:cxn ang="0">
                  <a:pos x="692" y="1447"/>
                </a:cxn>
                <a:cxn ang="0">
                  <a:pos x="171" y="1408"/>
                </a:cxn>
                <a:cxn ang="0">
                  <a:pos x="413" y="3"/>
                </a:cxn>
                <a:cxn ang="0">
                  <a:pos x="3876" y="20"/>
                </a:cxn>
                <a:cxn ang="0">
                  <a:pos x="4036" y="100"/>
                </a:cxn>
                <a:cxn ang="0">
                  <a:pos x="4113" y="232"/>
                </a:cxn>
                <a:cxn ang="0">
                  <a:pos x="4091" y="362"/>
                </a:cxn>
                <a:cxn ang="0">
                  <a:pos x="3995" y="436"/>
                </a:cxn>
                <a:cxn ang="0">
                  <a:pos x="3859" y="438"/>
                </a:cxn>
                <a:cxn ang="0">
                  <a:pos x="3757" y="114"/>
                </a:cxn>
                <a:cxn ang="0">
                  <a:pos x="3597" y="187"/>
                </a:cxn>
                <a:cxn ang="0">
                  <a:pos x="3508" y="339"/>
                </a:cxn>
                <a:cxn ang="0">
                  <a:pos x="3489" y="565"/>
                </a:cxn>
                <a:cxn ang="0">
                  <a:pos x="3547" y="753"/>
                </a:cxn>
                <a:cxn ang="0">
                  <a:pos x="3668" y="869"/>
                </a:cxn>
                <a:cxn ang="0">
                  <a:pos x="3821" y="896"/>
                </a:cxn>
                <a:cxn ang="0">
                  <a:pos x="3931" y="872"/>
                </a:cxn>
                <a:cxn ang="0">
                  <a:pos x="4079" y="810"/>
                </a:cxn>
                <a:cxn ang="0">
                  <a:pos x="4016" y="1024"/>
                </a:cxn>
                <a:cxn ang="0">
                  <a:pos x="3830" y="1080"/>
                </a:cxn>
                <a:cxn ang="0">
                  <a:pos x="3651" y="1095"/>
                </a:cxn>
                <a:cxn ang="0">
                  <a:pos x="3426" y="1060"/>
                </a:cxn>
                <a:cxn ang="0">
                  <a:pos x="3255" y="947"/>
                </a:cxn>
                <a:cxn ang="0">
                  <a:pos x="3140" y="772"/>
                </a:cxn>
                <a:cxn ang="0">
                  <a:pos x="3101" y="561"/>
                </a:cxn>
                <a:cxn ang="0">
                  <a:pos x="3153" y="318"/>
                </a:cxn>
                <a:cxn ang="0">
                  <a:pos x="3293" y="135"/>
                </a:cxn>
                <a:cxn ang="0">
                  <a:pos x="3508" y="27"/>
                </a:cxn>
                <a:cxn ang="0">
                  <a:pos x="2910" y="0"/>
                </a:cxn>
                <a:cxn ang="0">
                  <a:pos x="3040" y="52"/>
                </a:cxn>
                <a:cxn ang="0">
                  <a:pos x="3093" y="178"/>
                </a:cxn>
                <a:cxn ang="0">
                  <a:pos x="3071" y="277"/>
                </a:cxn>
                <a:cxn ang="0">
                  <a:pos x="3004" y="393"/>
                </a:cxn>
                <a:cxn ang="0">
                  <a:pos x="2876" y="561"/>
                </a:cxn>
                <a:cxn ang="0">
                  <a:pos x="1784" y="1078"/>
                </a:cxn>
                <a:cxn ang="0">
                  <a:pos x="1313" y="118"/>
                </a:cxn>
                <a:cxn ang="0">
                  <a:pos x="2247" y="25"/>
                </a:cxn>
                <a:cxn ang="0">
                  <a:pos x="2759" y="62"/>
                </a:cxn>
                <a:cxn ang="0">
                  <a:pos x="2872" y="4"/>
                </a:cxn>
              </a:cxnLst>
              <a:rect l="0" t="0" r="r" b="b"/>
              <a:pathLst>
                <a:path w="4127" h="1544">
                  <a:moveTo>
                    <a:pt x="640" y="229"/>
                  </a:moveTo>
                  <a:lnTo>
                    <a:pt x="622" y="229"/>
                  </a:lnTo>
                  <a:lnTo>
                    <a:pt x="603" y="230"/>
                  </a:lnTo>
                  <a:lnTo>
                    <a:pt x="581" y="233"/>
                  </a:lnTo>
                  <a:lnTo>
                    <a:pt x="553" y="235"/>
                  </a:lnTo>
                  <a:lnTo>
                    <a:pt x="521" y="241"/>
                  </a:lnTo>
                  <a:lnTo>
                    <a:pt x="521" y="947"/>
                  </a:lnTo>
                  <a:lnTo>
                    <a:pt x="538" y="949"/>
                  </a:lnTo>
                  <a:lnTo>
                    <a:pt x="553" y="949"/>
                  </a:lnTo>
                  <a:lnTo>
                    <a:pt x="566" y="949"/>
                  </a:lnTo>
                  <a:lnTo>
                    <a:pt x="578" y="949"/>
                  </a:lnTo>
                  <a:lnTo>
                    <a:pt x="630" y="946"/>
                  </a:lnTo>
                  <a:lnTo>
                    <a:pt x="677" y="937"/>
                  </a:lnTo>
                  <a:lnTo>
                    <a:pt x="720" y="924"/>
                  </a:lnTo>
                  <a:lnTo>
                    <a:pt x="758" y="905"/>
                  </a:lnTo>
                  <a:lnTo>
                    <a:pt x="793" y="880"/>
                  </a:lnTo>
                  <a:lnTo>
                    <a:pt x="824" y="850"/>
                  </a:lnTo>
                  <a:lnTo>
                    <a:pt x="849" y="815"/>
                  </a:lnTo>
                  <a:lnTo>
                    <a:pt x="870" y="775"/>
                  </a:lnTo>
                  <a:lnTo>
                    <a:pt x="886" y="728"/>
                  </a:lnTo>
                  <a:lnTo>
                    <a:pt x="897" y="678"/>
                  </a:lnTo>
                  <a:lnTo>
                    <a:pt x="905" y="622"/>
                  </a:lnTo>
                  <a:lnTo>
                    <a:pt x="907" y="561"/>
                  </a:lnTo>
                  <a:lnTo>
                    <a:pt x="905" y="505"/>
                  </a:lnTo>
                  <a:lnTo>
                    <a:pt x="897" y="452"/>
                  </a:lnTo>
                  <a:lnTo>
                    <a:pt x="886" y="407"/>
                  </a:lnTo>
                  <a:lnTo>
                    <a:pt x="870" y="366"/>
                  </a:lnTo>
                  <a:lnTo>
                    <a:pt x="850" y="329"/>
                  </a:lnTo>
                  <a:lnTo>
                    <a:pt x="826" y="299"/>
                  </a:lnTo>
                  <a:lnTo>
                    <a:pt x="797" y="274"/>
                  </a:lnTo>
                  <a:lnTo>
                    <a:pt x="763" y="254"/>
                  </a:lnTo>
                  <a:lnTo>
                    <a:pt x="727" y="241"/>
                  </a:lnTo>
                  <a:lnTo>
                    <a:pt x="686" y="232"/>
                  </a:lnTo>
                  <a:lnTo>
                    <a:pt x="640" y="229"/>
                  </a:lnTo>
                  <a:close/>
                  <a:moveTo>
                    <a:pt x="413" y="3"/>
                  </a:moveTo>
                  <a:lnTo>
                    <a:pt x="521" y="3"/>
                  </a:lnTo>
                  <a:lnTo>
                    <a:pt x="521" y="143"/>
                  </a:lnTo>
                  <a:lnTo>
                    <a:pt x="566" y="117"/>
                  </a:lnTo>
                  <a:lnTo>
                    <a:pt x="607" y="93"/>
                  </a:lnTo>
                  <a:lnTo>
                    <a:pt x="643" y="74"/>
                  </a:lnTo>
                  <a:lnTo>
                    <a:pt x="677" y="57"/>
                  </a:lnTo>
                  <a:lnTo>
                    <a:pt x="707" y="44"/>
                  </a:lnTo>
                  <a:lnTo>
                    <a:pt x="735" y="33"/>
                  </a:lnTo>
                  <a:lnTo>
                    <a:pt x="761" y="24"/>
                  </a:lnTo>
                  <a:lnTo>
                    <a:pt x="785" y="18"/>
                  </a:lnTo>
                  <a:lnTo>
                    <a:pt x="809" y="13"/>
                  </a:lnTo>
                  <a:lnTo>
                    <a:pt x="831" y="10"/>
                  </a:lnTo>
                  <a:lnTo>
                    <a:pt x="855" y="9"/>
                  </a:lnTo>
                  <a:lnTo>
                    <a:pt x="879" y="8"/>
                  </a:lnTo>
                  <a:lnTo>
                    <a:pt x="931" y="12"/>
                  </a:lnTo>
                  <a:lnTo>
                    <a:pt x="980" y="23"/>
                  </a:lnTo>
                  <a:lnTo>
                    <a:pt x="1026" y="40"/>
                  </a:lnTo>
                  <a:lnTo>
                    <a:pt x="1070" y="64"/>
                  </a:lnTo>
                  <a:lnTo>
                    <a:pt x="1110" y="94"/>
                  </a:lnTo>
                  <a:lnTo>
                    <a:pt x="1148" y="130"/>
                  </a:lnTo>
                  <a:lnTo>
                    <a:pt x="1180" y="172"/>
                  </a:lnTo>
                  <a:lnTo>
                    <a:pt x="1209" y="218"/>
                  </a:lnTo>
                  <a:lnTo>
                    <a:pt x="1233" y="268"/>
                  </a:lnTo>
                  <a:lnTo>
                    <a:pt x="1252" y="324"/>
                  </a:lnTo>
                  <a:lnTo>
                    <a:pt x="1265" y="383"/>
                  </a:lnTo>
                  <a:lnTo>
                    <a:pt x="1274" y="446"/>
                  </a:lnTo>
                  <a:lnTo>
                    <a:pt x="1278" y="512"/>
                  </a:lnTo>
                  <a:lnTo>
                    <a:pt x="1274" y="578"/>
                  </a:lnTo>
                  <a:lnTo>
                    <a:pt x="1265" y="641"/>
                  </a:lnTo>
                  <a:lnTo>
                    <a:pt x="1252" y="701"/>
                  </a:lnTo>
                  <a:lnTo>
                    <a:pt x="1232" y="756"/>
                  </a:lnTo>
                  <a:lnTo>
                    <a:pt x="1205" y="809"/>
                  </a:lnTo>
                  <a:lnTo>
                    <a:pt x="1175" y="857"/>
                  </a:lnTo>
                  <a:lnTo>
                    <a:pt x="1140" y="901"/>
                  </a:lnTo>
                  <a:lnTo>
                    <a:pt x="1099" y="941"/>
                  </a:lnTo>
                  <a:lnTo>
                    <a:pt x="1054" y="976"/>
                  </a:lnTo>
                  <a:lnTo>
                    <a:pt x="1005" y="1006"/>
                  </a:lnTo>
                  <a:lnTo>
                    <a:pt x="951" y="1031"/>
                  </a:lnTo>
                  <a:lnTo>
                    <a:pt x="894" y="1051"/>
                  </a:lnTo>
                  <a:lnTo>
                    <a:pt x="831" y="1065"/>
                  </a:lnTo>
                  <a:lnTo>
                    <a:pt x="766" y="1074"/>
                  </a:lnTo>
                  <a:lnTo>
                    <a:pt x="696" y="1078"/>
                  </a:lnTo>
                  <a:lnTo>
                    <a:pt x="670" y="1078"/>
                  </a:lnTo>
                  <a:lnTo>
                    <a:pt x="637" y="1076"/>
                  </a:lnTo>
                  <a:lnTo>
                    <a:pt x="601" y="1074"/>
                  </a:lnTo>
                  <a:lnTo>
                    <a:pt x="561" y="1071"/>
                  </a:lnTo>
                  <a:lnTo>
                    <a:pt x="521" y="1068"/>
                  </a:lnTo>
                  <a:lnTo>
                    <a:pt x="521" y="1408"/>
                  </a:lnTo>
                  <a:lnTo>
                    <a:pt x="692" y="1447"/>
                  </a:lnTo>
                  <a:lnTo>
                    <a:pt x="692" y="1544"/>
                  </a:lnTo>
                  <a:lnTo>
                    <a:pt x="18" y="1544"/>
                  </a:lnTo>
                  <a:lnTo>
                    <a:pt x="18" y="1447"/>
                  </a:lnTo>
                  <a:lnTo>
                    <a:pt x="171" y="1408"/>
                  </a:lnTo>
                  <a:lnTo>
                    <a:pt x="171" y="229"/>
                  </a:lnTo>
                  <a:lnTo>
                    <a:pt x="0" y="229"/>
                  </a:lnTo>
                  <a:lnTo>
                    <a:pt x="0" y="128"/>
                  </a:lnTo>
                  <a:lnTo>
                    <a:pt x="413" y="3"/>
                  </a:lnTo>
                  <a:close/>
                  <a:moveTo>
                    <a:pt x="3711" y="0"/>
                  </a:moveTo>
                  <a:lnTo>
                    <a:pt x="3770" y="3"/>
                  </a:lnTo>
                  <a:lnTo>
                    <a:pt x="3825" y="9"/>
                  </a:lnTo>
                  <a:lnTo>
                    <a:pt x="3876" y="20"/>
                  </a:lnTo>
                  <a:lnTo>
                    <a:pt x="3923" y="34"/>
                  </a:lnTo>
                  <a:lnTo>
                    <a:pt x="3965" y="53"/>
                  </a:lnTo>
                  <a:lnTo>
                    <a:pt x="4004" y="75"/>
                  </a:lnTo>
                  <a:lnTo>
                    <a:pt x="4036" y="100"/>
                  </a:lnTo>
                  <a:lnTo>
                    <a:pt x="4064" y="129"/>
                  </a:lnTo>
                  <a:lnTo>
                    <a:pt x="4086" y="160"/>
                  </a:lnTo>
                  <a:lnTo>
                    <a:pt x="4103" y="194"/>
                  </a:lnTo>
                  <a:lnTo>
                    <a:pt x="4113" y="232"/>
                  </a:lnTo>
                  <a:lnTo>
                    <a:pt x="4117" y="271"/>
                  </a:lnTo>
                  <a:lnTo>
                    <a:pt x="4114" y="304"/>
                  </a:lnTo>
                  <a:lnTo>
                    <a:pt x="4105" y="334"/>
                  </a:lnTo>
                  <a:lnTo>
                    <a:pt x="4091" y="362"/>
                  </a:lnTo>
                  <a:lnTo>
                    <a:pt x="4074" y="387"/>
                  </a:lnTo>
                  <a:lnTo>
                    <a:pt x="4051" y="407"/>
                  </a:lnTo>
                  <a:lnTo>
                    <a:pt x="4025" y="423"/>
                  </a:lnTo>
                  <a:lnTo>
                    <a:pt x="3995" y="436"/>
                  </a:lnTo>
                  <a:lnTo>
                    <a:pt x="3961" y="443"/>
                  </a:lnTo>
                  <a:lnTo>
                    <a:pt x="3925" y="446"/>
                  </a:lnTo>
                  <a:lnTo>
                    <a:pt x="3891" y="444"/>
                  </a:lnTo>
                  <a:lnTo>
                    <a:pt x="3859" y="438"/>
                  </a:lnTo>
                  <a:lnTo>
                    <a:pt x="3826" y="428"/>
                  </a:lnTo>
                  <a:lnTo>
                    <a:pt x="3792" y="413"/>
                  </a:lnTo>
                  <a:lnTo>
                    <a:pt x="3757" y="394"/>
                  </a:lnTo>
                  <a:lnTo>
                    <a:pt x="3757" y="114"/>
                  </a:lnTo>
                  <a:lnTo>
                    <a:pt x="3711" y="125"/>
                  </a:lnTo>
                  <a:lnTo>
                    <a:pt x="3668" y="140"/>
                  </a:lnTo>
                  <a:lnTo>
                    <a:pt x="3631" y="162"/>
                  </a:lnTo>
                  <a:lnTo>
                    <a:pt x="3597" y="187"/>
                  </a:lnTo>
                  <a:lnTo>
                    <a:pt x="3568" y="218"/>
                  </a:lnTo>
                  <a:lnTo>
                    <a:pt x="3543" y="253"/>
                  </a:lnTo>
                  <a:lnTo>
                    <a:pt x="3523" y="294"/>
                  </a:lnTo>
                  <a:lnTo>
                    <a:pt x="3508" y="339"/>
                  </a:lnTo>
                  <a:lnTo>
                    <a:pt x="3497" y="391"/>
                  </a:lnTo>
                  <a:lnTo>
                    <a:pt x="3489" y="447"/>
                  </a:lnTo>
                  <a:lnTo>
                    <a:pt x="3487" y="507"/>
                  </a:lnTo>
                  <a:lnTo>
                    <a:pt x="3489" y="565"/>
                  </a:lnTo>
                  <a:lnTo>
                    <a:pt x="3497" y="617"/>
                  </a:lnTo>
                  <a:lnTo>
                    <a:pt x="3509" y="667"/>
                  </a:lnTo>
                  <a:lnTo>
                    <a:pt x="3526" y="712"/>
                  </a:lnTo>
                  <a:lnTo>
                    <a:pt x="3547" y="753"/>
                  </a:lnTo>
                  <a:lnTo>
                    <a:pt x="3571" y="790"/>
                  </a:lnTo>
                  <a:lnTo>
                    <a:pt x="3600" y="821"/>
                  </a:lnTo>
                  <a:lnTo>
                    <a:pt x="3632" y="847"/>
                  </a:lnTo>
                  <a:lnTo>
                    <a:pt x="3668" y="869"/>
                  </a:lnTo>
                  <a:lnTo>
                    <a:pt x="3707" y="885"/>
                  </a:lnTo>
                  <a:lnTo>
                    <a:pt x="3750" y="894"/>
                  </a:lnTo>
                  <a:lnTo>
                    <a:pt x="3795" y="897"/>
                  </a:lnTo>
                  <a:lnTo>
                    <a:pt x="3821" y="896"/>
                  </a:lnTo>
                  <a:lnTo>
                    <a:pt x="3847" y="894"/>
                  </a:lnTo>
                  <a:lnTo>
                    <a:pt x="3874" y="889"/>
                  </a:lnTo>
                  <a:lnTo>
                    <a:pt x="3901" y="881"/>
                  </a:lnTo>
                  <a:lnTo>
                    <a:pt x="3931" y="872"/>
                  </a:lnTo>
                  <a:lnTo>
                    <a:pt x="3964" y="861"/>
                  </a:lnTo>
                  <a:lnTo>
                    <a:pt x="3999" y="846"/>
                  </a:lnTo>
                  <a:lnTo>
                    <a:pt x="4036" y="830"/>
                  </a:lnTo>
                  <a:lnTo>
                    <a:pt x="4079" y="810"/>
                  </a:lnTo>
                  <a:lnTo>
                    <a:pt x="4127" y="787"/>
                  </a:lnTo>
                  <a:lnTo>
                    <a:pt x="4127" y="976"/>
                  </a:lnTo>
                  <a:lnTo>
                    <a:pt x="4069" y="1001"/>
                  </a:lnTo>
                  <a:lnTo>
                    <a:pt x="4016" y="1024"/>
                  </a:lnTo>
                  <a:lnTo>
                    <a:pt x="3966" y="1041"/>
                  </a:lnTo>
                  <a:lnTo>
                    <a:pt x="3919" y="1058"/>
                  </a:lnTo>
                  <a:lnTo>
                    <a:pt x="3874" y="1070"/>
                  </a:lnTo>
                  <a:lnTo>
                    <a:pt x="3830" y="1080"/>
                  </a:lnTo>
                  <a:lnTo>
                    <a:pt x="3786" y="1086"/>
                  </a:lnTo>
                  <a:lnTo>
                    <a:pt x="3742" y="1091"/>
                  </a:lnTo>
                  <a:lnTo>
                    <a:pt x="3697" y="1094"/>
                  </a:lnTo>
                  <a:lnTo>
                    <a:pt x="3651" y="1095"/>
                  </a:lnTo>
                  <a:lnTo>
                    <a:pt x="3588" y="1093"/>
                  </a:lnTo>
                  <a:lnTo>
                    <a:pt x="3530" y="1086"/>
                  </a:lnTo>
                  <a:lnTo>
                    <a:pt x="3476" y="1075"/>
                  </a:lnTo>
                  <a:lnTo>
                    <a:pt x="3426" y="1060"/>
                  </a:lnTo>
                  <a:lnTo>
                    <a:pt x="3378" y="1039"/>
                  </a:lnTo>
                  <a:lnTo>
                    <a:pt x="3334" y="1014"/>
                  </a:lnTo>
                  <a:lnTo>
                    <a:pt x="3294" y="984"/>
                  </a:lnTo>
                  <a:lnTo>
                    <a:pt x="3255" y="947"/>
                  </a:lnTo>
                  <a:lnTo>
                    <a:pt x="3219" y="907"/>
                  </a:lnTo>
                  <a:lnTo>
                    <a:pt x="3188" y="865"/>
                  </a:lnTo>
                  <a:lnTo>
                    <a:pt x="3162" y="820"/>
                  </a:lnTo>
                  <a:lnTo>
                    <a:pt x="3140" y="772"/>
                  </a:lnTo>
                  <a:lnTo>
                    <a:pt x="3124" y="722"/>
                  </a:lnTo>
                  <a:lnTo>
                    <a:pt x="3111" y="670"/>
                  </a:lnTo>
                  <a:lnTo>
                    <a:pt x="3104" y="616"/>
                  </a:lnTo>
                  <a:lnTo>
                    <a:pt x="3101" y="561"/>
                  </a:lnTo>
                  <a:lnTo>
                    <a:pt x="3105" y="494"/>
                  </a:lnTo>
                  <a:lnTo>
                    <a:pt x="3115" y="433"/>
                  </a:lnTo>
                  <a:lnTo>
                    <a:pt x="3130" y="373"/>
                  </a:lnTo>
                  <a:lnTo>
                    <a:pt x="3153" y="318"/>
                  </a:lnTo>
                  <a:lnTo>
                    <a:pt x="3179" y="267"/>
                  </a:lnTo>
                  <a:lnTo>
                    <a:pt x="3213" y="219"/>
                  </a:lnTo>
                  <a:lnTo>
                    <a:pt x="3250" y="175"/>
                  </a:lnTo>
                  <a:lnTo>
                    <a:pt x="3293" y="135"/>
                  </a:lnTo>
                  <a:lnTo>
                    <a:pt x="3341" y="102"/>
                  </a:lnTo>
                  <a:lnTo>
                    <a:pt x="3392" y="72"/>
                  </a:lnTo>
                  <a:lnTo>
                    <a:pt x="3448" y="47"/>
                  </a:lnTo>
                  <a:lnTo>
                    <a:pt x="3508" y="27"/>
                  </a:lnTo>
                  <a:lnTo>
                    <a:pt x="3573" y="12"/>
                  </a:lnTo>
                  <a:lnTo>
                    <a:pt x="3640" y="3"/>
                  </a:lnTo>
                  <a:lnTo>
                    <a:pt x="3711" y="0"/>
                  </a:lnTo>
                  <a:close/>
                  <a:moveTo>
                    <a:pt x="2910" y="0"/>
                  </a:moveTo>
                  <a:lnTo>
                    <a:pt x="2948" y="4"/>
                  </a:lnTo>
                  <a:lnTo>
                    <a:pt x="2983" y="14"/>
                  </a:lnTo>
                  <a:lnTo>
                    <a:pt x="3014" y="30"/>
                  </a:lnTo>
                  <a:lnTo>
                    <a:pt x="3040" y="52"/>
                  </a:lnTo>
                  <a:lnTo>
                    <a:pt x="3063" y="78"/>
                  </a:lnTo>
                  <a:lnTo>
                    <a:pt x="3079" y="109"/>
                  </a:lnTo>
                  <a:lnTo>
                    <a:pt x="3089" y="142"/>
                  </a:lnTo>
                  <a:lnTo>
                    <a:pt x="3093" y="178"/>
                  </a:lnTo>
                  <a:lnTo>
                    <a:pt x="3091" y="203"/>
                  </a:lnTo>
                  <a:lnTo>
                    <a:pt x="3088" y="227"/>
                  </a:lnTo>
                  <a:lnTo>
                    <a:pt x="3081" y="252"/>
                  </a:lnTo>
                  <a:lnTo>
                    <a:pt x="3071" y="277"/>
                  </a:lnTo>
                  <a:lnTo>
                    <a:pt x="3060" y="303"/>
                  </a:lnTo>
                  <a:lnTo>
                    <a:pt x="3044" y="331"/>
                  </a:lnTo>
                  <a:lnTo>
                    <a:pt x="3025" y="361"/>
                  </a:lnTo>
                  <a:lnTo>
                    <a:pt x="3004" y="393"/>
                  </a:lnTo>
                  <a:lnTo>
                    <a:pt x="2978" y="429"/>
                  </a:lnTo>
                  <a:lnTo>
                    <a:pt x="2948" y="468"/>
                  </a:lnTo>
                  <a:lnTo>
                    <a:pt x="2914" y="512"/>
                  </a:lnTo>
                  <a:lnTo>
                    <a:pt x="2876" y="561"/>
                  </a:lnTo>
                  <a:lnTo>
                    <a:pt x="2472" y="1078"/>
                  </a:lnTo>
                  <a:lnTo>
                    <a:pt x="2182" y="1078"/>
                  </a:lnTo>
                  <a:lnTo>
                    <a:pt x="2182" y="424"/>
                  </a:lnTo>
                  <a:lnTo>
                    <a:pt x="1784" y="1078"/>
                  </a:lnTo>
                  <a:lnTo>
                    <a:pt x="1518" y="1078"/>
                  </a:lnTo>
                  <a:lnTo>
                    <a:pt x="1518" y="234"/>
                  </a:lnTo>
                  <a:lnTo>
                    <a:pt x="1313" y="214"/>
                  </a:lnTo>
                  <a:lnTo>
                    <a:pt x="1313" y="118"/>
                  </a:lnTo>
                  <a:lnTo>
                    <a:pt x="1690" y="25"/>
                  </a:lnTo>
                  <a:lnTo>
                    <a:pt x="1832" y="25"/>
                  </a:lnTo>
                  <a:lnTo>
                    <a:pt x="1832" y="713"/>
                  </a:lnTo>
                  <a:lnTo>
                    <a:pt x="2247" y="25"/>
                  </a:lnTo>
                  <a:lnTo>
                    <a:pt x="2497" y="25"/>
                  </a:lnTo>
                  <a:lnTo>
                    <a:pt x="2497" y="822"/>
                  </a:lnTo>
                  <a:lnTo>
                    <a:pt x="2759" y="473"/>
                  </a:lnTo>
                  <a:lnTo>
                    <a:pt x="2759" y="62"/>
                  </a:lnTo>
                  <a:lnTo>
                    <a:pt x="2779" y="44"/>
                  </a:lnTo>
                  <a:lnTo>
                    <a:pt x="2806" y="27"/>
                  </a:lnTo>
                  <a:lnTo>
                    <a:pt x="2837" y="13"/>
                  </a:lnTo>
                  <a:lnTo>
                    <a:pt x="2872" y="4"/>
                  </a:lnTo>
                  <a:lnTo>
                    <a:pt x="2910" y="0"/>
                  </a:lnTo>
                  <a:close/>
                </a:path>
              </a:pathLst>
            </a:custGeom>
            <a:solidFill>
              <a:schemeClr val="tx1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noProof="0" dirty="0"/>
            </a:p>
          </p:txBody>
        </p:sp>
      </p:grpSp>
      <p:sp>
        <p:nvSpPr>
          <p:cNvPr id="24" name="Text Placeholder 31"/>
          <p:cNvSpPr>
            <a:spLocks noGrp="1"/>
          </p:cNvSpPr>
          <p:nvPr>
            <p:ph type="body" sz="quarter" idx="11" hasCustomPrompt="1"/>
          </p:nvPr>
        </p:nvSpPr>
        <p:spPr bwMode="white">
          <a:xfrm>
            <a:off x="1744663" y="400473"/>
            <a:ext cx="1785745" cy="123111"/>
          </a:xfrm>
        </p:spPr>
        <p:txBody>
          <a:bodyPr wrap="none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noProof="0" dirty="0" smtClean="0"/>
              <a:t>www.pwc.com/corporateresponsibility </a:t>
            </a:r>
            <a:endParaRPr lang="en-US" noProof="0" dirty="0"/>
          </a:p>
        </p:txBody>
      </p:sp>
      <p:sp>
        <p:nvSpPr>
          <p:cNvPr id="26" name="Title 18"/>
          <p:cNvSpPr>
            <a:spLocks noGrp="1"/>
          </p:cNvSpPr>
          <p:nvPr>
            <p:ph type="ctrTitle"/>
          </p:nvPr>
        </p:nvSpPr>
        <p:spPr>
          <a:xfrm>
            <a:off x="1744663" y="2489200"/>
            <a:ext cx="3754437" cy="923330"/>
          </a:xfrm>
        </p:spPr>
        <p:txBody>
          <a:bodyPr wrap="square">
            <a:spAutoFit/>
          </a:bodyPr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r>
              <a:rPr lang="en-US" sz="3000" smtClean="0"/>
              <a:t>Click to edit Master title style</a:t>
            </a:r>
            <a:endParaRPr lang="en-US" sz="3000" dirty="0"/>
          </a:p>
        </p:txBody>
      </p:sp>
      <p:sp>
        <p:nvSpPr>
          <p:cNvPr id="27" name="Subtitle 22"/>
          <p:cNvSpPr>
            <a:spLocks noGrp="1"/>
          </p:cNvSpPr>
          <p:nvPr>
            <p:ph type="subTitle" idx="1"/>
          </p:nvPr>
        </p:nvSpPr>
        <p:spPr>
          <a:xfrm>
            <a:off x="1744663" y="5177987"/>
            <a:ext cx="3309937" cy="215444"/>
          </a:xfrm>
        </p:spPr>
        <p:txBody>
          <a:bodyPr/>
          <a:lstStyle>
            <a:lvl1pPr>
              <a:defRPr sz="140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losing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21566"/>
            <a:ext cx="6578600" cy="492443"/>
          </a:xfrm>
        </p:spPr>
        <p:txBody>
          <a:bodyPr/>
          <a:lstStyle>
            <a:lvl1pPr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0" hasCustomPrompt="1"/>
          </p:nvPr>
        </p:nvSpPr>
        <p:spPr>
          <a:xfrm>
            <a:off x="598488" y="9556364"/>
            <a:ext cx="4080510" cy="138499"/>
          </a:xfrm>
        </p:spPr>
        <p:txBody>
          <a:bodyPr anchor="b"/>
          <a:lstStyle>
            <a:lvl1pPr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US" noProof="0" smtClean="0"/>
              <a:t>Add legal and copyright disclaimers here.</a:t>
            </a:r>
            <a:endParaRPr lang="en-US" noProof="0" dirty="0"/>
          </a:p>
        </p:txBody>
      </p:sp>
      <p:cxnSp>
        <p:nvCxnSpPr>
          <p:cNvPr id="5" name="Shape 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9" y="2451682"/>
            <a:ext cx="3219450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3" name="Shape 12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hr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Content Placeholder 26"/>
          <p:cNvSpPr>
            <a:spLocks noGrp="1"/>
          </p:cNvSpPr>
          <p:nvPr>
            <p:ph sz="quarter" idx="13"/>
          </p:nvPr>
        </p:nvSpPr>
        <p:spPr>
          <a:xfrm>
            <a:off x="59848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283622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073968" y="2451683"/>
            <a:ext cx="2103120" cy="661453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4" name="Shape 13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und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9" y="4612640"/>
            <a:ext cx="3221036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3957637" y="4612640"/>
            <a:ext cx="3219451" cy="4182110"/>
          </a:xfrm>
        </p:spPr>
        <p:txBody>
          <a:bodyPr>
            <a:noAutofit/>
          </a:bodyPr>
          <a:lstStyle>
            <a:lvl1pPr>
              <a:spcAft>
                <a:spcPts val="600"/>
              </a:spcAft>
              <a:defRPr/>
            </a:lvl1pPr>
            <a:lvl2pPr>
              <a:spcAft>
                <a:spcPts val="600"/>
              </a:spcAft>
              <a:defRPr/>
            </a:lvl2pPr>
            <a:lvl3pPr>
              <a:spcAft>
                <a:spcPts val="600"/>
              </a:spcAft>
              <a:defRPr/>
            </a:lvl3pPr>
            <a:lvl4pPr>
              <a:spcAft>
                <a:spcPts val="600"/>
              </a:spcAft>
              <a:defRPr/>
            </a:lvl4pPr>
            <a:lvl5pPr>
              <a:spcAft>
                <a:spcPts val="600"/>
              </a:spcAft>
              <a:defRPr/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0"/>
            <a:ext cx="6578600" cy="2037773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Lef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638800" y="2451682"/>
            <a:ext cx="1538288" cy="3050597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638800" y="5638800"/>
            <a:ext cx="1538288" cy="3460750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598488" y="2451682"/>
            <a:ext cx="4900612" cy="6614534"/>
          </a:xfrm>
        </p:spPr>
        <p:txBody>
          <a:bodyPr wrap="square">
            <a:noAutofit/>
          </a:bodyPr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: Two and Righ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ontent Placeholder 26"/>
          <p:cNvSpPr>
            <a:spLocks noGrp="1"/>
          </p:cNvSpPr>
          <p:nvPr>
            <p:ph sz="quarter" idx="14"/>
          </p:nvPr>
        </p:nvSpPr>
        <p:spPr>
          <a:xfrm>
            <a:off x="598488" y="24516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598488" y="5804482"/>
            <a:ext cx="1539875" cy="369332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2278063" y="2451682"/>
            <a:ext cx="4899025" cy="184666"/>
          </a:xfrm>
        </p:spPr>
        <p:txBody>
          <a:bodyPr/>
          <a:lstStyle>
            <a:lvl1pPr>
              <a:spcAft>
                <a:spcPts val="600"/>
              </a:spcAft>
              <a:defRPr/>
            </a:lvl1pPr>
          </a:lstStyle>
          <a:p>
            <a:pPr lvl="0"/>
            <a:r>
              <a:rPr lang="en-US" noProof="0" smtClean="0"/>
              <a:t>Click to edit Master text styles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5" name="Shape 14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: One with Impa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8063" y="1059662"/>
            <a:ext cx="4899025" cy="276999"/>
          </a:xfrm>
        </p:spPr>
        <p:txBody>
          <a:bodyPr wrap="square">
            <a:spAutoFit/>
          </a:bodyPr>
          <a:lstStyle>
            <a:lvl1pPr>
              <a:defRPr/>
            </a:lvl1pPr>
          </a:lstStyle>
          <a:p>
            <a:r>
              <a:rPr lang="en-US" noProof="1" smtClean="0"/>
              <a:t>Click to edit Master title style</a:t>
            </a:r>
            <a:endParaRPr lang="en-US" noProof="1"/>
          </a:p>
        </p:txBody>
      </p:sp>
      <p:sp>
        <p:nvSpPr>
          <p:cNvPr id="31" name="Content Placeholder 26"/>
          <p:cNvSpPr>
            <a:spLocks noGrp="1"/>
          </p:cNvSpPr>
          <p:nvPr>
            <p:ph sz="quarter" idx="15"/>
          </p:nvPr>
        </p:nvSpPr>
        <p:spPr>
          <a:xfrm>
            <a:off x="2278063" y="2451682"/>
            <a:ext cx="4899025" cy="1231106"/>
          </a:xfrm>
        </p:spPr>
        <p:txBody>
          <a:bodyPr wrap="square">
            <a:spAutoFit/>
          </a:bodyPr>
          <a:lstStyle>
            <a:lvl1pPr>
              <a:defRPr baseline="0"/>
            </a:lvl1pPr>
          </a:lstStyle>
          <a:p>
            <a:pPr lvl="0"/>
            <a:r>
              <a:rPr lang="en-US" noProof="1" smtClean="0"/>
              <a:t>Click to edit Master text styles</a:t>
            </a:r>
          </a:p>
          <a:p>
            <a:pPr lvl="1"/>
            <a:r>
              <a:rPr lang="en-US" noProof="1" smtClean="0"/>
              <a:t>Second level</a:t>
            </a:r>
          </a:p>
          <a:p>
            <a:pPr lvl="2"/>
            <a:r>
              <a:rPr lang="en-US" noProof="1" smtClean="0"/>
              <a:t>Third level</a:t>
            </a:r>
          </a:p>
          <a:p>
            <a:pPr lvl="3"/>
            <a:r>
              <a:rPr lang="en-US" noProof="1" smtClean="0"/>
              <a:t>Fourth level</a:t>
            </a:r>
          </a:p>
          <a:p>
            <a:pPr lvl="4"/>
            <a:r>
              <a:rPr lang="en-US" noProof="1" smtClean="0"/>
              <a:t>Fifth level</a:t>
            </a:r>
            <a:endParaRPr lang="en-US" noProof="1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6"/>
          </p:nvPr>
        </p:nvSpPr>
        <p:spPr>
          <a:xfrm>
            <a:off x="598488" y="2437397"/>
            <a:ext cx="1539875" cy="830997"/>
          </a:xfrm>
        </p:spPr>
        <p:txBody>
          <a:bodyPr wrap="square">
            <a:spAutoFit/>
          </a:bodyPr>
          <a:lstStyle>
            <a:lvl1pPr>
              <a:defRPr sz="1800" b="1" i="1"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en-US" noProof="1" smtClean="0"/>
              <a:t>Click to edit Master text styles</a:t>
            </a:r>
          </a:p>
        </p:txBody>
      </p:sp>
      <p:cxnSp>
        <p:nvCxnSpPr>
          <p:cNvPr id="10" name="Shape 9"/>
          <p:cNvCxnSpPr/>
          <p:nvPr userDrawn="1"/>
        </p:nvCxnSpPr>
        <p:spPr>
          <a:xfrm rot="5400000" flipH="1" flipV="1">
            <a:off x="4584764" y="-1483124"/>
            <a:ext cx="146304" cy="5038344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>
            <a:lvl1pPr>
              <a:defRPr sz="1800">
                <a:solidFill>
                  <a:schemeClr val="tx1"/>
                </a:solidFill>
              </a:defRPr>
            </a:lvl1pPr>
          </a:lstStyle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cxnSp>
        <p:nvCxnSpPr>
          <p:cNvPr id="11" name="Shape 10"/>
          <p:cNvCxnSpPr/>
          <p:nvPr userDrawn="1"/>
        </p:nvCxnSpPr>
        <p:spPr>
          <a:xfrm rot="5400000" flipH="1" flipV="1">
            <a:off x="3744668" y="-2323220"/>
            <a:ext cx="144000" cy="6720840"/>
          </a:xfrm>
          <a:prstGeom prst="bentConnector2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88964" y="9664791"/>
            <a:ext cx="243656" cy="138499"/>
          </a:xfrm>
          <a:prstGeom prst="rect">
            <a:avLst/>
          </a:prstGeom>
          <a:noFill/>
        </p:spPr>
        <p:txBody>
          <a:bodyPr vert="horz" wrap="none" lIns="0" tIns="0" rIns="0" bIns="0" rtlCol="0" anchor="t" anchorCtr="0">
            <a:spAutoFit/>
          </a:bodyPr>
          <a:lstStyle/>
          <a:p>
            <a:pPr algn="l"/>
            <a:r>
              <a:rPr lang="en-US" sz="900" noProof="0" smtClean="0">
                <a:latin typeface="Arial" pitchFamily="34" charset="0"/>
                <a:cs typeface="Arial" pitchFamily="34" charset="0"/>
              </a:rPr>
              <a:t>PwC</a:t>
            </a:r>
            <a:endParaRPr lang="en-US" sz="900" noProof="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8488" y="1060704"/>
            <a:ext cx="6578600" cy="276999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en-US" noProof="0" smtClean="0"/>
              <a:t>Click to edit Master title style</a:t>
            </a:r>
            <a:endParaRPr lang="en-US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8487" y="2451682"/>
            <a:ext cx="6578601" cy="1231106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05450" y="9650890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EBD7F86-1881-4698-8703-FB80B080099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5505450" y="9511676"/>
            <a:ext cx="1676400" cy="152400"/>
          </a:xfrm>
          <a:prstGeom prst="rect">
            <a:avLst/>
          </a:prstGeom>
        </p:spPr>
        <p:txBody>
          <a:bodyPr lIns="0" tIns="0" rIns="0" bIns="0" anchor="t" anchorCtr="0">
            <a:noAutofit/>
          </a:bodyPr>
          <a:lstStyle>
            <a:lvl1pPr algn="r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8964" y="9525577"/>
            <a:ext cx="3286125" cy="138499"/>
          </a:xfrm>
          <a:prstGeom prst="rect">
            <a:avLst/>
          </a:prstGeom>
        </p:spPr>
        <p:txBody>
          <a:bodyPr vert="horz" wrap="square" lIns="0" tIns="0" rIns="0" bIns="0" anchor="b" anchorCtr="0">
            <a:spAutoFit/>
          </a:bodyPr>
          <a:lstStyle>
            <a:lvl1pPr algn="l">
              <a:defRPr sz="9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5" r:id="rId15"/>
    <p:sldLayoutId id="2147483666" r:id="rId16"/>
    <p:sldLayoutId id="2147483672" r:id="rId17"/>
    <p:sldLayoutId id="2147483667" r:id="rId18"/>
    <p:sldLayoutId id="2147483668" r:id="rId19"/>
    <p:sldLayoutId id="2147483669" r:id="rId20"/>
    <p:sldLayoutId id="2147483670" r:id="rId21"/>
    <p:sldLayoutId id="2147483671" r:id="rId22"/>
  </p:sldLayoutIdLst>
  <p:hf hdr="0"/>
  <p:txStyles>
    <p:titleStyle>
      <a:lvl1pPr algn="l" defTabSz="1018824" rtl="0" eaLnBrk="1" latinLnBrk="0" hangingPunct="1">
        <a:lnSpc>
          <a:spcPct val="100000"/>
        </a:lnSpc>
        <a:spcBef>
          <a:spcPct val="0"/>
        </a:spcBef>
        <a:buNone/>
        <a:defRPr sz="1800" b="1" i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SzTx/>
        <a:buFontTx/>
        <a:buNone/>
        <a:tabLst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1pPr>
      <a:lvl2pPr marL="231775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•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2pPr>
      <a:lvl3pPr marL="461963" indent="-230188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-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3pPr>
      <a:lvl4pPr marL="682625" indent="-220663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◦"/>
        <a:defRPr sz="1200" kern="1200">
          <a:solidFill>
            <a:schemeClr val="tx1"/>
          </a:solidFill>
          <a:latin typeface="Georgia" pitchFamily="18" charset="0"/>
          <a:ea typeface="+mn-ea"/>
          <a:cs typeface="+mn-cs"/>
        </a:defRPr>
      </a:lvl4pPr>
      <a:lvl5pPr marL="914400" indent="-231775" algn="l" defTabSz="1018824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tx1"/>
        </a:buClr>
        <a:buFont typeface="Georgia" pitchFamily="18" charset="0"/>
        <a:buChar char="›"/>
        <a:defRPr sz="1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5pPr>
      <a:lvl6pPr marL="305647" marR="0" indent="-305647" algn="l" defTabSz="1018824" rtl="0" eaLnBrk="1" fontAlgn="auto" latinLnBrk="0" hangingPunct="1">
        <a:lnSpc>
          <a:spcPct val="100000"/>
        </a:lnSpc>
        <a:spcBef>
          <a:spcPts val="0"/>
        </a:spcBef>
        <a:spcAft>
          <a:spcPts val="1003"/>
        </a:spcAft>
        <a:buClr>
          <a:schemeClr val="tx1"/>
        </a:buClr>
        <a:buSzPct val="100000"/>
        <a:buFont typeface="+mj-lt"/>
        <a:buAutoNum type="arabicPeriod"/>
        <a:tabLst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6pPr>
      <a:lvl7pPr marL="611295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alpha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7pPr>
      <a:lvl8pPr marL="916942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SzPct val="100000"/>
        <a:buFont typeface="+mj-lt"/>
        <a:buAutoNum type="romanLcPeriod"/>
        <a:defRPr sz="2200" kern="1200" baseline="0">
          <a:solidFill>
            <a:schemeClr val="tx1"/>
          </a:solidFill>
          <a:latin typeface="Georgia" pitchFamily="18" charset="0"/>
          <a:ea typeface="+mn-ea"/>
          <a:cs typeface="+mn-cs"/>
        </a:defRPr>
      </a:lvl8pPr>
      <a:lvl9pPr marL="0" indent="-305647" algn="l" defTabSz="1018824" rtl="0" eaLnBrk="1" latinLnBrk="0" hangingPunct="1">
        <a:lnSpc>
          <a:spcPct val="100000"/>
        </a:lnSpc>
        <a:spcBef>
          <a:spcPts val="0"/>
        </a:spcBef>
        <a:spcAft>
          <a:spcPts val="1003"/>
        </a:spcAft>
        <a:buFont typeface="Arial" pitchFamily="34" charset="0"/>
        <a:buNone/>
        <a:defRPr sz="2200" b="1" kern="1200" baseline="0">
          <a:solidFill>
            <a:schemeClr val="tx2"/>
          </a:solidFill>
          <a:latin typeface="Georgia" pitchFamily="18" charset="0"/>
          <a:ea typeface="+mn-ea"/>
          <a:cs typeface="+mn-cs"/>
        </a:defRPr>
      </a:lvl9pPr>
    </p:bodyStyle>
    <p:otherStyle>
      <a:defPPr>
        <a:defRPr lang="en-US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1"/>
          </p:nvPr>
        </p:nvSpPr>
        <p:spPr>
          <a:xfrm>
            <a:off x="1744663" y="400473"/>
            <a:ext cx="65" cy="12311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Text Placeholder 31"/>
          <p:cNvSpPr txBox="1">
            <a:spLocks/>
          </p:cNvSpPr>
          <p:nvPr/>
        </p:nvSpPr>
        <p:spPr bwMode="white">
          <a:xfrm>
            <a:off x="1744663" y="400473"/>
            <a:ext cx="1785745" cy="123111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>
            <a:lvl1pPr>
              <a:defRPr lang="en-GB" sz="800" baseline="0" smtClean="0">
                <a:solidFill>
                  <a:srgbClr val="6D6E71"/>
                </a:solidFill>
                <a:latin typeface="Georgia" pitchFamily="18" charset="0"/>
              </a:defRPr>
            </a:lvl1pPr>
            <a:lvl2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2pPr>
            <a:lvl3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3pPr>
            <a:lvl4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4pPr>
            <a:lvl5pPr>
              <a:defRPr sz="11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5pPr>
          </a:lstStyle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800" b="0" i="0" u="none" dirty="0" smtClean="0">
                <a:solidFill>
                  <a:srgbClr val="6D6E71"/>
                </a:solidFill>
                <a:latin typeface="Georgia" pitchFamily="18" charset="0"/>
              </a:rPr>
              <a:t>www.pwc.com/corporateresponsibility </a:t>
            </a:r>
          </a:p>
        </p:txBody>
      </p:sp>
      <p:sp>
        <p:nvSpPr>
          <p:cNvPr id="11" name="Title 4"/>
          <p:cNvSpPr>
            <a:spLocks noGrp="1"/>
          </p:cNvSpPr>
          <p:nvPr>
            <p:ph type="ctrTitle"/>
          </p:nvPr>
        </p:nvSpPr>
        <p:spPr>
          <a:xfrm>
            <a:off x="1713665" y="2429629"/>
            <a:ext cx="4470157" cy="338554"/>
          </a:xfrm>
        </p:spPr>
        <p:txBody>
          <a:bodyPr/>
          <a:lstStyle/>
          <a:p>
            <a:r>
              <a:rPr lang="pt-BR" sz="2200" b="1" i="1" dirty="0" smtClean="0">
                <a:solidFill>
                  <a:srgbClr val="FFFFFF"/>
                </a:solidFill>
              </a:rPr>
              <a:t>Termos de um financiamento</a:t>
            </a:r>
          </a:p>
        </p:txBody>
      </p:sp>
      <p:sp>
        <p:nvSpPr>
          <p:cNvPr id="12" name="Subtitle 7"/>
          <p:cNvSpPr>
            <a:spLocks noGrp="1"/>
          </p:cNvSpPr>
          <p:nvPr>
            <p:ph type="subTitle" idx="1"/>
          </p:nvPr>
        </p:nvSpPr>
        <p:spPr>
          <a:xfrm>
            <a:off x="1698168" y="5503451"/>
            <a:ext cx="4268679" cy="430887"/>
          </a:xfrm>
        </p:spPr>
        <p:txBody>
          <a:bodyPr/>
          <a:lstStyle/>
          <a:p>
            <a:r>
              <a:rPr lang="pt-BR" sz="1400" b="0" i="0" dirty="0" smtClean="0">
                <a:solidFill>
                  <a:srgbClr val="FFFFFF"/>
                </a:solidFill>
              </a:rPr>
              <a:t>Currículo de Responsabilidade Financeira da PwC</a:t>
            </a:r>
          </a:p>
        </p:txBody>
      </p:sp>
      <p:sp>
        <p:nvSpPr>
          <p:cNvPr id="13" name="Subtitle 7"/>
          <p:cNvSpPr txBox="1">
            <a:spLocks/>
          </p:cNvSpPr>
          <p:nvPr/>
        </p:nvSpPr>
        <p:spPr>
          <a:xfrm>
            <a:off x="1744663" y="2978619"/>
            <a:ext cx="3886200" cy="129266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  <a:defRPr/>
            </a:pPr>
            <a:r>
              <a:rPr lang="pt-BR" sz="2800" b="0" i="0" dirty="0" smtClean="0">
                <a:solidFill>
                  <a:srgbClr val="FFFFFF"/>
                </a:solidFill>
                <a:latin typeface="Georgia" pitchFamily="18" charset="0"/>
              </a:rPr>
              <a:t>Decisões, decisões... </a:t>
            </a:r>
            <a:r>
              <a:rPr lang="en" sz="2800" dirty="0" smtClean="0"/>
              <a:t/>
            </a:r>
            <a:br>
              <a:rPr lang="en" sz="2800" dirty="0" smtClean="0"/>
            </a:br>
            <a:r>
              <a:rPr lang="pt-BR" sz="2800" b="0" i="0" dirty="0" smtClean="0">
                <a:solidFill>
                  <a:srgbClr val="FFFFFF"/>
                </a:solidFill>
                <a:latin typeface="Georgia" pitchFamily="18" charset="0"/>
              </a:rPr>
              <a:t>Qual</a:t>
            </a:r>
            <a:r>
              <a:rPr lang="en" sz="2800" dirty="0" smtClean="0"/>
              <a:t/>
            </a:r>
            <a:br>
              <a:rPr lang="en" sz="2800" dirty="0" smtClean="0"/>
            </a:br>
            <a:r>
              <a:rPr lang="pt-BR" sz="2800" b="0" i="0" dirty="0" smtClean="0">
                <a:solidFill>
                  <a:srgbClr val="FFFFFF"/>
                </a:solidFill>
                <a:latin typeface="Georgia" pitchFamily="18" charset="0"/>
              </a:rPr>
              <a:t> vocês escolheriam?</a:t>
            </a:r>
          </a:p>
        </p:txBody>
      </p:sp>
      <p:sp>
        <p:nvSpPr>
          <p:cNvPr id="7" name="Subtitle 7"/>
          <p:cNvSpPr txBox="1">
            <a:spLocks/>
          </p:cNvSpPr>
          <p:nvPr/>
        </p:nvSpPr>
        <p:spPr>
          <a:xfrm>
            <a:off x="1744663" y="4373805"/>
            <a:ext cx="3886200" cy="923330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/>
          <a:p>
            <a:pPr lvl="0">
              <a:spcAft>
                <a:spcPts val="600"/>
              </a:spcAft>
              <a:buClr>
                <a:schemeClr val="tx1"/>
              </a:buClr>
              <a:defRPr/>
            </a:pPr>
            <a:r>
              <a:rPr lang="pt-BR" sz="2000" b="1" i="0" dirty="0" smtClean="0">
                <a:solidFill>
                  <a:srgbClr val="FFFFFF"/>
                </a:solidFill>
                <a:latin typeface="Georgia" pitchFamily="18" charset="0"/>
              </a:rPr>
              <a:t>financiamento</a:t>
            </a:r>
            <a:r>
              <a:rPr lang="pt-BR" sz="2000" b="0" i="0" dirty="0" smtClean="0">
                <a:solidFill>
                  <a:srgbClr val="FFFFFF"/>
                </a:solidFill>
                <a:latin typeface="Georgia" pitchFamily="18" charset="0"/>
              </a:rPr>
              <a:t> – dinheiro emprestado para comprar uma propriedade</a:t>
            </a:r>
          </a:p>
        </p:txBody>
      </p:sp>
      <p:sp>
        <p:nvSpPr>
          <p:cNvPr id="16" name="Subtitle 7"/>
          <p:cNvSpPr txBox="1">
            <a:spLocks/>
          </p:cNvSpPr>
          <p:nvPr/>
        </p:nvSpPr>
        <p:spPr>
          <a:xfrm>
            <a:off x="2854325" y="3405180"/>
            <a:ext cx="1041952" cy="4308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tx1"/>
              </a:buClr>
              <a:defRPr/>
            </a:pPr>
            <a:r>
              <a:rPr lang="pt-BR" sz="2800" b="1" i="0" dirty="0" smtClean="0">
                <a:solidFill>
                  <a:srgbClr val="FFFFFF"/>
                </a:solidFill>
                <a:latin typeface="Georgia" pitchFamily="18" charset="0"/>
              </a:rPr>
              <a:t>casa</a:t>
            </a:r>
          </a:p>
        </p:txBody>
      </p:sp>
      <p:sp>
        <p:nvSpPr>
          <p:cNvPr id="18" name="Subtitle 7"/>
          <p:cNvSpPr txBox="1">
            <a:spLocks/>
          </p:cNvSpPr>
          <p:nvPr/>
        </p:nvSpPr>
        <p:spPr>
          <a:xfrm>
            <a:off x="2854325" y="3405180"/>
            <a:ext cx="1753685" cy="430887"/>
          </a:xfrm>
          <a:prstGeom prst="rect">
            <a:avLst/>
          </a:prstGeom>
        </p:spPr>
        <p:txBody>
          <a:bodyPr vert="horz" wrap="none" lIns="0" tIns="0" rIns="0" bIns="0" rtlCol="0">
            <a:spAutoFit/>
          </a:bodyPr>
          <a:lstStyle/>
          <a:p>
            <a:pPr>
              <a:spcAft>
                <a:spcPts val="600"/>
              </a:spcAft>
              <a:buClr>
                <a:schemeClr val="tx1"/>
              </a:buClr>
              <a:defRPr/>
            </a:pPr>
            <a:r>
              <a:rPr lang="pt-BR" sz="2800" b="1" i="0" dirty="0" smtClean="0">
                <a:solidFill>
                  <a:srgbClr val="FFFFFF"/>
                </a:solidFill>
                <a:latin typeface="Georgia" pitchFamily="18" charset="0"/>
              </a:rPr>
              <a:t>financiamento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1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598488" y="2452973"/>
            <a:ext cx="6578600" cy="2277547"/>
          </a:xfrm>
        </p:spPr>
        <p:txBody>
          <a:bodyPr/>
          <a:lstStyle/>
          <a:p>
            <a:r>
              <a:rPr lang="pt-BR" sz="1200" b="0" i="0" smtClean="0">
                <a:solidFill>
                  <a:srgbClr val="000000"/>
                </a:solidFill>
              </a:rPr>
              <a:t>A prestação mensal é de US$ 1.530.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smtClean="0">
                <a:solidFill>
                  <a:srgbClr val="000000"/>
                </a:solidFill>
              </a:rPr>
              <a:t>Qual é o total de prestações?</a:t>
            </a:r>
          </a:p>
          <a:p>
            <a:pPr lvl="1" indent="-3175">
              <a:buNone/>
            </a:pPr>
            <a:r>
              <a:rPr lang="pt-BR" sz="1200" b="0" i="1" smtClean="0">
                <a:solidFill>
                  <a:srgbClr val="DC6900"/>
                </a:solidFill>
              </a:rPr>
              <a:t>30 × 12 = 360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smtClean="0">
                <a:solidFill>
                  <a:srgbClr val="000000"/>
                </a:solidFill>
              </a:rPr>
              <a:t>Qual é o custo total do principal e dos juros?	</a:t>
            </a:r>
          </a:p>
          <a:p>
            <a:pPr lvl="1" indent="-3175">
              <a:buNone/>
            </a:pPr>
            <a:r>
              <a:rPr lang="pt-BR" sz="1200" b="0" i="1" smtClean="0">
                <a:solidFill>
                  <a:srgbClr val="DC6900"/>
                </a:solidFill>
              </a:rPr>
              <a:t>US$ 1.530 × 360 = US$ 550.800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smtClean="0">
                <a:solidFill>
                  <a:srgbClr val="000000"/>
                </a:solidFill>
              </a:rPr>
              <a:t>Qual é o preço original da casa?	</a:t>
            </a:r>
          </a:p>
          <a:p>
            <a:pPr lvl="1" indent="-3175">
              <a:buNone/>
            </a:pPr>
            <a:r>
              <a:rPr lang="pt-BR" sz="1200" b="0" i="1" smtClean="0">
                <a:solidFill>
                  <a:srgbClr val="DC6900"/>
                </a:solidFill>
              </a:rPr>
              <a:t>US$ 285.000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smtClean="0">
                <a:solidFill>
                  <a:srgbClr val="000000"/>
                </a:solidFill>
              </a:rPr>
              <a:t>Quanto é pago de juros neste financiamento?</a:t>
            </a:r>
          </a:p>
          <a:p>
            <a:pPr lvl="1" indent="-3175">
              <a:buNone/>
            </a:pPr>
            <a:r>
              <a:rPr lang="pt-BR" sz="1200" b="0" i="1" smtClean="0">
                <a:solidFill>
                  <a:srgbClr val="DC6900"/>
                </a:solidFill>
              </a:rPr>
              <a:t>US$ 550.800 – US$ 285.000 = US$ 265.800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smtClean="0">
                <a:solidFill>
                  <a:srgbClr val="000000"/>
                </a:solidFill>
              </a:rPr>
              <a:t>Custo total do principal e dos juros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pt-BR" smtClean="0"/>
              <a:pPr/>
              <a:t>10</a:t>
            </a:fld>
            <a:endParaRPr lang="pt-BR"/>
          </a:p>
        </p:txBody>
      </p:sp>
      <p:sp>
        <p:nvSpPr>
          <p:cNvPr id="12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184940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Consultores financeiros recomendam não gastar mais de </a:t>
            </a:r>
            <a:r>
              <a:rPr lang="pt-BR" sz="1200" b="1" i="0" dirty="0" smtClean="0">
                <a:solidFill>
                  <a:srgbClr val="000000"/>
                </a:solidFill>
              </a:rPr>
              <a:t>30% </a:t>
            </a:r>
            <a:r>
              <a:rPr lang="pt-BR" sz="1200" b="0" i="0" dirty="0" smtClean="0">
                <a:solidFill>
                  <a:srgbClr val="000000"/>
                </a:solidFill>
              </a:rPr>
              <a:t>do salário mensal em 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0" i="0" dirty="0" smtClean="0">
                <a:solidFill>
                  <a:srgbClr val="000000"/>
                </a:solidFill>
              </a:rPr>
              <a:t>prestações para casa. 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Se sua renda mensal é de US$ 4.000, qual 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0" i="0" dirty="0" smtClean="0">
                <a:solidFill>
                  <a:srgbClr val="000000"/>
                </a:solidFill>
              </a:rPr>
              <a:t>é o</a:t>
            </a:r>
            <a:r>
              <a:rPr lang="pt-BR" sz="1200" b="1" i="0" dirty="0" smtClean="0">
                <a:solidFill>
                  <a:srgbClr val="000000"/>
                </a:solidFill>
              </a:rPr>
              <a:t> maior valor </a:t>
            </a:r>
            <a:r>
              <a:rPr lang="pt-BR" sz="1200" b="0" i="0" dirty="0" smtClean="0">
                <a:solidFill>
                  <a:srgbClr val="000000"/>
                </a:solidFill>
              </a:rPr>
              <a:t>que vocês deveriam gastar com uma prestação mensal?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553998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Quanto vocês podem pagar em uma </a:t>
            </a:r>
            <a:r>
              <a:rPr lang="en" sz="1800" dirty="0" smtClean="0"/>
              <a:t/>
            </a:r>
            <a:br>
              <a:rPr lang="en" sz="1800" dirty="0" smtClean="0"/>
            </a:br>
            <a:r>
              <a:rPr lang="pt-BR" sz="1800" b="1" i="1" dirty="0" smtClean="0">
                <a:solidFill>
                  <a:srgbClr val="000000"/>
                </a:solidFill>
              </a:rPr>
              <a:t>prestação para casa?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pic>
        <p:nvPicPr>
          <p:cNvPr id="9" name="Picture 2" descr="C:\Users\Ellies Gaming PC\Downloads\bigstock-Gold-Guy-With-Gold-Home-Puzzle-72888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489200"/>
            <a:ext cx="3219450" cy="3219450"/>
          </a:xfrm>
          <a:prstGeom prst="rect">
            <a:avLst/>
          </a:prstGeom>
          <a:noFill/>
          <a:ln>
            <a:solidFill>
              <a:srgbClr val="968C6D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98860" y="5819775"/>
            <a:ext cx="53700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1" i="0" dirty="0" smtClean="0">
                <a:solidFill>
                  <a:srgbClr val="000000"/>
                </a:solidFill>
                <a:latin typeface="Georgia" pitchFamily="18" charset="0"/>
              </a:rPr>
              <a:t>US$ 1.200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598487" y="9002366"/>
            <a:ext cx="4862033" cy="692497"/>
          </a:xfrm>
        </p:spPr>
        <p:txBody>
          <a:bodyPr wrap="square">
            <a:spAutoFit/>
          </a:bodyPr>
          <a:lstStyle/>
          <a:p>
            <a:r>
              <a:rPr lang="pt-BR" sz="900" b="0" i="0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184940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Consultores financeiros recomendam não gastar mais de </a:t>
            </a:r>
            <a:r>
              <a:rPr lang="pt-BR" sz="1200" b="1" i="0" dirty="0" smtClean="0">
                <a:solidFill>
                  <a:srgbClr val="000000"/>
                </a:solidFill>
              </a:rPr>
              <a:t>30% </a:t>
            </a:r>
            <a:r>
              <a:rPr lang="pt-BR" sz="1200" b="0" i="0" dirty="0" smtClean="0">
                <a:solidFill>
                  <a:srgbClr val="000000"/>
                </a:solidFill>
              </a:rPr>
              <a:t>do salário mensal em 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0" i="0" dirty="0" smtClean="0">
                <a:solidFill>
                  <a:srgbClr val="000000"/>
                </a:solidFill>
              </a:rPr>
              <a:t>prestações para casa. 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Se sua renda mensal é de US$ 4.000, qual </a:t>
            </a:r>
            <a:r>
              <a:rPr lang="en" sz="1200" dirty="0" smtClean="0"/>
              <a:t/>
            </a:r>
            <a:br>
              <a:rPr lang="en" sz="1200" dirty="0" smtClean="0"/>
            </a:br>
            <a:r>
              <a:rPr lang="pt-BR" sz="1200" b="0" i="0" dirty="0" smtClean="0">
                <a:solidFill>
                  <a:srgbClr val="000000"/>
                </a:solidFill>
              </a:rPr>
              <a:t>é o</a:t>
            </a:r>
            <a:r>
              <a:rPr lang="pt-BR" sz="1200" b="1" i="0" dirty="0" smtClean="0">
                <a:solidFill>
                  <a:srgbClr val="000000"/>
                </a:solidFill>
              </a:rPr>
              <a:t> maior valor </a:t>
            </a:r>
            <a:r>
              <a:rPr lang="pt-BR" sz="1200" b="0" i="0" dirty="0" smtClean="0">
                <a:solidFill>
                  <a:srgbClr val="000000"/>
                </a:solidFill>
              </a:rPr>
              <a:t>que vocês deveriam gastar com uma prestação mensal?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5388244" cy="553998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Quanto vocês podem pagar em uma prestação para casa?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pic>
        <p:nvPicPr>
          <p:cNvPr id="9" name="Picture 2" descr="C:\Users\Ellies Gaming PC\Downloads\bigstock-Gold-Guy-With-Gold-Home-Puzzle-728889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489200"/>
            <a:ext cx="3219450" cy="3219450"/>
          </a:xfrm>
          <a:prstGeom prst="rect">
            <a:avLst/>
          </a:prstGeom>
          <a:noFill/>
          <a:ln>
            <a:solidFill>
              <a:srgbClr val="968C6D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5298860" y="5819775"/>
            <a:ext cx="53700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1" i="0" dirty="0" smtClean="0">
                <a:solidFill>
                  <a:srgbClr val="000000"/>
                </a:solidFill>
                <a:latin typeface="Georgia" pitchFamily="18" charset="0"/>
              </a:rPr>
              <a:t>US$ 1.200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492716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3 quartos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1 banheiro e 1 lavabo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150 metros quadrados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Próximo a um parque público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Terreno grande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US$ 260.000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Casa nº 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pic>
        <p:nvPicPr>
          <p:cNvPr id="11" name="Picture 2" descr="C:\Users\Ellies Gaming PC\Downloads\bigstock-Nice-Home--83805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9" y="2489200"/>
            <a:ext cx="3219450" cy="2010368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231106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5 quartos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2 banheiros e um lavabo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223 metros quadrados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4 mil m²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US$ 285.000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Casa nº 2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pic>
        <p:nvPicPr>
          <p:cNvPr id="7" name="Picture 2" descr="C:\Users\Ellies Gaming PC\Downloads\bigstock-Red-Farm-House-64765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489200"/>
            <a:ext cx="3219450" cy="2153455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1492716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3 quartos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2 banheiros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167 metros quadrados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Centro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Cozinha reformada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US$ 280.000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Casa nº 3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pic>
        <p:nvPicPr>
          <p:cNvPr id="9" name="Picture 2" descr="C:\Users\Ellies Gaming PC\Downloads\bigstock-Stone-staircase-with-white-met-2674778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7638" y="2489200"/>
            <a:ext cx="3219450" cy="4223768"/>
          </a:xfrm>
          <a:prstGeom prst="roundRect">
            <a:avLst>
              <a:gd name="adj" fmla="val 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Qual vocês escolheriam?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7888" y="4076700"/>
            <a:ext cx="62677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000000"/>
                </a:solidFill>
                <a:latin typeface="Georgia" pitchFamily="18" charset="0"/>
              </a:rPr>
              <a:t>Casa nº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86599" y="4076700"/>
            <a:ext cx="64761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000000"/>
                </a:solidFill>
                <a:latin typeface="Georgia" pitchFamily="18" charset="0"/>
              </a:rPr>
              <a:t>Casa nº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55826" y="5092700"/>
            <a:ext cx="64601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000000"/>
                </a:solidFill>
                <a:latin typeface="Georgia" pitchFamily="18" charset="0"/>
              </a:rPr>
              <a:t>Casa nº 3</a:t>
            </a:r>
          </a:p>
        </p:txBody>
      </p:sp>
      <p:pic>
        <p:nvPicPr>
          <p:cNvPr id="13" name="Content Placeholder 14" descr="C:\Users\Ellies Gaming PC\Downloads\bigstock-Nice-Home--838059.jpg"/>
          <p:cNvPicPr>
            <a:picLocks noGrp="1" noChangeAspect="1"/>
          </p:cNvPicPr>
          <p:nvPr>
            <p:ph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489" y="2489199"/>
            <a:ext cx="2057407" cy="155448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  <p:pic>
        <p:nvPicPr>
          <p:cNvPr id="14" name="Picture 13" descr="C:\Users\Ellies Gaming PC\Downloads\bigstock-Red-Farm-House-64765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4523" y="2489199"/>
            <a:ext cx="2323600" cy="155448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  <p:pic>
        <p:nvPicPr>
          <p:cNvPr id="15" name="Picture 14" descr="C:\Users\Ellies Gaming PC\Downloads\bigstock-Stone-staircase-with-white-met-2674778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408" y="2489199"/>
            <a:ext cx="1884680" cy="2556933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Hoje vocês irão comprar...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357888" y="4076700"/>
            <a:ext cx="53860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000000"/>
                </a:solidFill>
                <a:latin typeface="Georgia" pitchFamily="18" charset="0"/>
              </a:rPr>
              <a:t>Casa nº 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686599" y="4076700"/>
            <a:ext cx="55944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000000"/>
                </a:solidFill>
                <a:latin typeface="Georgia" pitchFamily="18" charset="0"/>
              </a:rPr>
              <a:t>Casa nº 2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955826" y="5092700"/>
            <a:ext cx="557845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000000"/>
                </a:solidFill>
                <a:latin typeface="Georgia" pitchFamily="18" charset="0"/>
              </a:rPr>
              <a:t>Casa nº 3</a:t>
            </a:r>
          </a:p>
        </p:txBody>
      </p:sp>
      <p:pic>
        <p:nvPicPr>
          <p:cNvPr id="13" name="Content Placeholder 14" descr="C:\Users\Ellies Gaming PC\Downloads\bigstock-Nice-Home--838059.jpg"/>
          <p:cNvPicPr>
            <a:picLocks noGrp="1" noChangeAspect="1"/>
          </p:cNvPicPr>
          <p:nvPr>
            <p:ph sz="quarter" idx="1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8489" y="2489199"/>
            <a:ext cx="2057407" cy="155448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  <p:pic>
        <p:nvPicPr>
          <p:cNvPr id="14" name="Picture 13" descr="C:\Users\Ellies Gaming PC\Downloads\bigstock-Red-Farm-House-647651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04523" y="2489199"/>
            <a:ext cx="2323600" cy="1554480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  <p:pic>
        <p:nvPicPr>
          <p:cNvPr id="15" name="Picture 14" descr="C:\Users\Ellies Gaming PC\Downloads\bigstock-Stone-staircase-with-white-met-26747789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408" y="2489199"/>
            <a:ext cx="1884680" cy="2556933"/>
          </a:xfrm>
          <a:prstGeom prst="rect">
            <a:avLst/>
          </a:prstGeom>
          <a:ln w="190500" cap="sq">
            <a:noFill/>
            <a:prstDash val="solid"/>
            <a:miter lim="800000"/>
          </a:ln>
          <a:effectLst/>
          <a:scene3d>
            <a:camera prst="orthographicFront"/>
            <a:lightRig rig="threePt" dir="t">
              <a:rot lat="0" lon="0" rev="2100000"/>
            </a:lightRig>
          </a:scene3d>
          <a:sp3d extrusionH="25400">
            <a:extrusionClr>
              <a:srgbClr val="000000"/>
            </a:extrusionClr>
          </a:sp3d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553998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Parabéns! Vocês escolheram uma casa. Agora, vocês precisam escolher um financiamento.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pic>
        <p:nvPicPr>
          <p:cNvPr id="17" name="Picture 16" descr="C:\Users\Ellies Gaming PC\Downloads\bigstock-Red-Farm-House-647651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98487" y="2489200"/>
            <a:ext cx="3221037" cy="2151927"/>
          </a:xfrm>
          <a:prstGeom prst="rect">
            <a:avLst/>
          </a:prstGeom>
          <a:noFill/>
          <a:extLst/>
        </p:spPr>
      </p:pic>
      <p:pic>
        <p:nvPicPr>
          <p:cNvPr id="19" name="Picture 2" descr="C:\Users\Ellies Gaming PC\Downloads\bigstock-Realty-Question-25573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600075" y="2489200"/>
            <a:ext cx="3219450" cy="3219450"/>
          </a:xfrm>
          <a:prstGeom prst="rect">
            <a:avLst/>
          </a:prstGeom>
          <a:noFill/>
          <a:ln>
            <a:solidFill>
              <a:srgbClr val="968C6D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8488" y="1059662"/>
            <a:ext cx="6578600" cy="276999"/>
          </a:xfrm>
        </p:spPr>
        <p:txBody>
          <a:bodyPr/>
          <a:lstStyle/>
          <a:p>
            <a:r>
              <a:rPr lang="pt-BR" sz="1800" b="1" i="1" dirty="0" smtClean="0">
                <a:solidFill>
                  <a:srgbClr val="000000"/>
                </a:solidFill>
              </a:rPr>
              <a:t>Eis uma oferta...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FEBD7F86-1881-4698-8703-FB80B0800997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8" name="Text Placeholder 4"/>
          <p:cNvSpPr txBox="1">
            <a:spLocks/>
          </p:cNvSpPr>
          <p:nvPr/>
        </p:nvSpPr>
        <p:spPr>
          <a:xfrm>
            <a:off x="598488" y="9050377"/>
            <a:ext cx="6578600" cy="553998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0" marR="0" lvl="0" indent="0" algn="l" defTabSz="101882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Tx/>
              <a:buFontTx/>
              <a:buNone/>
              <a:tabLst/>
              <a:defRPr/>
            </a:pPr>
            <a:r>
              <a:rPr lang="pt-BR" sz="900" b="0" i="0" u="none" dirty="0" smtClean="0">
                <a:solidFill>
                  <a:srgbClr val="000000"/>
                </a:solidFill>
              </a:rPr>
              <a:t>© 2012 PricewaterhouseCoopers LLP. Todos os direitos reservados. PwC refere-se à empresa membro nos Estados Unidos, e pode ocasionalmente referir-se à rede PwC. Cada empresa membro é uma entidade legal separada. Consulte www.pwc.com/structure para mais detalhes. Este conteúdo é apenas para fins de informação geral, e não deve ser usado como substituto para consulta com consultores profissionais.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98488" y="2451683"/>
            <a:ext cx="3221037" cy="969496"/>
          </a:xfrm>
        </p:spPr>
        <p:txBody>
          <a:bodyPr>
            <a:spAutoFit/>
          </a:bodyPr>
          <a:lstStyle/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Tomem US$ 285.000 emprestados como principal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Financiamento de 30 anos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Taxa de juros fixa de 5%</a:t>
            </a:r>
          </a:p>
          <a:p>
            <a:pPr lvl="1">
              <a:buFont typeface="Arial" pitchFamily="34" charset="0"/>
              <a:buChar char="•"/>
            </a:pPr>
            <a:r>
              <a:rPr lang="pt-BR" sz="1200" b="0" i="0" dirty="0" smtClean="0">
                <a:solidFill>
                  <a:srgbClr val="000000"/>
                </a:solidFill>
              </a:rPr>
              <a:t>De quanto vocês acham que será a prestação mensal?</a:t>
            </a:r>
          </a:p>
        </p:txBody>
      </p:sp>
      <p:pic>
        <p:nvPicPr>
          <p:cNvPr id="9" name="Picture 2" descr="C:\Users\Ellies Gaming PC\Downloads\bigstock--D-Character-Holding-Dollar-Co-583468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072"/>
          <a:stretch/>
        </p:blipFill>
        <p:spPr bwMode="auto">
          <a:xfrm>
            <a:off x="3957638" y="2489199"/>
            <a:ext cx="3219450" cy="3580031"/>
          </a:xfrm>
          <a:prstGeom prst="rect">
            <a:avLst/>
          </a:prstGeom>
          <a:noFill/>
          <a:ln>
            <a:solidFill>
              <a:srgbClr val="968C6D"/>
            </a:solidFill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49321" y="4005053"/>
            <a:ext cx="9582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DC6900"/>
                </a:solidFill>
                <a:latin typeface="Georgia" pitchFamily="18" charset="0"/>
              </a:rPr>
              <a:t>A) US$ 791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249729" y="4005053"/>
            <a:ext cx="53219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DC6900"/>
                </a:solidFill>
                <a:latin typeface="Georgia" pitchFamily="18" charset="0"/>
              </a:rPr>
              <a:t>B) US$ 831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540" y="4009996"/>
            <a:ext cx="64921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DC6900"/>
                </a:solidFill>
                <a:latin typeface="Georgia" pitchFamily="18" charset="0"/>
              </a:rPr>
              <a:t>C) US$ 1.435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2987895" y="4008348"/>
            <a:ext cx="67326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0" i="0" dirty="0" smtClean="0">
                <a:solidFill>
                  <a:srgbClr val="DC6900"/>
                </a:solidFill>
                <a:latin typeface="Georgia" pitchFamily="18" charset="0"/>
              </a:rPr>
              <a:t>D) US$ 1.530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929911" y="4009999"/>
            <a:ext cx="75822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indent="-274320">
              <a:spcAft>
                <a:spcPts val="900"/>
              </a:spcAft>
            </a:pPr>
            <a:r>
              <a:rPr lang="pt-BR" sz="1200" b="1" i="0" dirty="0" smtClean="0">
                <a:solidFill>
                  <a:srgbClr val="DC6900"/>
                </a:solidFill>
                <a:latin typeface="Georgia" pitchFamily="18" charset="0"/>
              </a:rPr>
              <a:t>D) US$ 1.530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2" grpId="0"/>
      <p:bldP spid="12" grpId="1"/>
      <p:bldP spid="13" grpId="0"/>
      <p:bldP spid="13" grpId="1"/>
      <p:bldP spid="14" grpId="0"/>
      <p:bldP spid="14" grpId="1"/>
      <p:bldP spid="16" grpId="0"/>
    </p:bldLst>
  </p:timing>
</p:sld>
</file>

<file path=ppt/theme/theme1.xml><?xml version="1.0" encoding="utf-8"?>
<a:theme xmlns:a="http://schemas.openxmlformats.org/drawingml/2006/main" name="Report_Portrait_Corporate Responsibility">
  <a:themeElements>
    <a:clrScheme name="PwC Orange">
      <a:dk1>
        <a:srgbClr val="000000"/>
      </a:dk1>
      <a:lt1>
        <a:srgbClr val="FFFFFF"/>
      </a:lt1>
      <a:dk2>
        <a:srgbClr val="DC6900"/>
      </a:dk2>
      <a:lt2>
        <a:srgbClr val="FFFFFF"/>
      </a:lt2>
      <a:accent1>
        <a:srgbClr val="DC6900"/>
      </a:accent1>
      <a:accent2>
        <a:srgbClr val="FFB600"/>
      </a:accent2>
      <a:accent3>
        <a:srgbClr val="602320"/>
      </a:accent3>
      <a:accent4>
        <a:srgbClr val="DB536A"/>
      </a:accent4>
      <a:accent5>
        <a:srgbClr val="A32020"/>
      </a:accent5>
      <a:accent6>
        <a:srgbClr val="E0301E"/>
      </a:accent6>
      <a:hlink>
        <a:srgbClr val="DC6900"/>
      </a:hlink>
      <a:folHlink>
        <a:srgbClr val="DC6900"/>
      </a:folHlink>
    </a:clrScheme>
    <a:fontScheme name="PwC">
      <a:majorFont>
        <a:latin typeface="Georgi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ltGray">
        <a:solidFill>
          <a:schemeClr val="tx2"/>
        </a:solidFill>
        <a:ln w="3175"/>
      </a:spPr>
      <a:bodyPr rtlCol="0" anchor="ctr"/>
      <a:lstStyle>
        <a:defPPr algn="ctr">
          <a:defRPr dirty="0" err="1" smtClean="0">
            <a:solidFill>
              <a:schemeClr val="bg1"/>
            </a:solidFill>
            <a:latin typeface="Georgia" pitchFamily="18" charset="0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square" lIns="0" tIns="0" rIns="0" bIns="0" rtlCol="0">
        <a:noAutofit/>
      </a:bodyPr>
      <a:lstStyle>
        <a:defPPr indent="-274320">
          <a:spcAft>
            <a:spcPts val="900"/>
          </a:spcAft>
          <a:defRPr sz="2000" dirty="0" err="1" smtClean="0">
            <a:latin typeface="Georgia" pitchFamily="18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Report_Portrait_Corporate Responsibility</Template>
  <TotalTime>0</TotalTime>
  <Words>1006</Words>
  <Application>Microsoft Office PowerPoint</Application>
  <PresentationFormat>Custom</PresentationFormat>
  <Paragraphs>97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Report_Portrait_Corporate Responsibility</vt:lpstr>
      <vt:lpstr>Termos de um financiamento</vt:lpstr>
      <vt:lpstr>Quanto vocês podem pagar em uma prestação para casa?</vt:lpstr>
      <vt:lpstr>Casa nº 1</vt:lpstr>
      <vt:lpstr>Casa nº 2</vt:lpstr>
      <vt:lpstr>Casa nº 3</vt:lpstr>
      <vt:lpstr>Qual vocês escolheriam?</vt:lpstr>
      <vt:lpstr>Hoje vocês irão comprar...</vt:lpstr>
      <vt:lpstr>Parabéns! Vocês escolheram uma casa. Agora, vocês precisam escolher um financiamento.</vt:lpstr>
      <vt:lpstr>Eis uma oferta...</vt:lpstr>
      <vt:lpstr>Custo total do principal e dos juros</vt:lpstr>
      <vt:lpstr>Quanto vocês podem pagar em uma  prestação para casa?</vt:lpstr>
      <vt:lpstr>Slide 12</vt:lpstr>
    </vt:vector>
  </TitlesOfParts>
  <Company>PricewaterhouseCoopers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rachy518</dc:creator>
  <cp:lastModifiedBy>Jake Cecil</cp:lastModifiedBy>
  <cp:revision>20</cp:revision>
  <dcterms:created xsi:type="dcterms:W3CDTF">2012-07-02T05:45:44Z</dcterms:created>
  <dcterms:modified xsi:type="dcterms:W3CDTF">2012-12-31T21:00:33Z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B template version">
    <vt:lpwstr>6</vt:lpwstr>
  </property>
  <property fmtid="{D5CDD505-2E9C-101B-9397-08002B2CF9AE}" pid="3" name="TB template type">
    <vt:lpwstr>Onscreen</vt:lpwstr>
  </property>
  <property fmtid="{D5CDD505-2E9C-101B-9397-08002B2CF9AE}" pid="4" name="Template created by">
    <vt:lpwstr>PwC</vt:lpwstr>
  </property>
  <property fmtid="{D5CDD505-2E9C-101B-9397-08002B2CF9AE}" pid="5" name="Template version">
    <vt:lpwstr>5</vt:lpwstr>
  </property>
</Properties>
</file>